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4" r:id="rId4"/>
    <p:sldId id="258" r:id="rId5"/>
    <p:sldId id="265" r:id="rId6"/>
    <p:sldId id="262" r:id="rId7"/>
    <p:sldId id="266" r:id="rId8"/>
    <p:sldId id="267" r:id="rId9"/>
    <p:sldId id="263" r:id="rId10"/>
    <p:sldId id="268" r:id="rId11"/>
    <p:sldId id="270" r:id="rId12"/>
    <p:sldId id="269" r:id="rId13"/>
    <p:sldId id="260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BM Plex Sans Condensed" panose="020B0506050203000203" pitchFamily="34" charset="0"/>
      <p:regular r:id="rId20"/>
      <p:bold r:id="rId21"/>
      <p:italic r:id="rId22"/>
      <p:boldItalic r:id="rId23"/>
    </p:embeddedFont>
    <p:embeddedFont>
      <p:font typeface="IBM Plex Sans Condensed Bold" panose="020B0806050203000203" charset="0"/>
      <p:regular r:id="rId24"/>
      <p:bold r:id="rId25"/>
    </p:embeddedFont>
    <p:embeddedFont>
      <p:font typeface="Lato" panose="020F05020202040302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15" autoAdjust="0"/>
  </p:normalViewPr>
  <p:slideViewPr>
    <p:cSldViewPr>
      <p:cViewPr varScale="1">
        <p:scale>
          <a:sx n="52" d="100"/>
          <a:sy n="52" d="100"/>
        </p:scale>
        <p:origin x="1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39F67-107C-CB49-A554-797E44BE820C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3F0774A-98B7-954C-8D02-8CEF196558EC}">
      <dgm:prSet phldrT="[Text]" custT="1"/>
      <dgm:spPr/>
      <dgm:t>
        <a:bodyPr/>
        <a:lstStyle/>
        <a:p>
          <a:pPr rtl="0"/>
          <a:r>
            <a:rPr lang="en-US" sz="4400" dirty="0"/>
            <a:t>Specialty</a:t>
          </a:r>
        </a:p>
      </dgm:t>
    </dgm:pt>
    <dgm:pt modelId="{8732EFB4-65A2-CB46-B307-3F430F6AF0FC}" type="parTrans" cxnId="{FE2D3D60-6CB6-5441-8786-D0242628610D}">
      <dgm:prSet/>
      <dgm:spPr/>
      <dgm:t>
        <a:bodyPr/>
        <a:lstStyle/>
        <a:p>
          <a:endParaRPr lang="en-US" sz="1100"/>
        </a:p>
      </dgm:t>
    </dgm:pt>
    <dgm:pt modelId="{74EAB778-5CED-294D-B463-94FCB0450AD0}" type="sibTrans" cxnId="{FE2D3D60-6CB6-5441-8786-D0242628610D}">
      <dgm:prSet/>
      <dgm:spPr/>
      <dgm:t>
        <a:bodyPr/>
        <a:lstStyle/>
        <a:p>
          <a:endParaRPr lang="en-US" sz="1100"/>
        </a:p>
      </dgm:t>
    </dgm:pt>
    <dgm:pt modelId="{A96145B2-8D98-D24B-93F2-4BC2AE7DFAFF}">
      <dgm:prSet phldrT="[Text]" custT="1"/>
      <dgm:spPr/>
      <dgm:t>
        <a:bodyPr/>
        <a:lstStyle/>
        <a:p>
          <a:pPr rtl="0"/>
          <a:r>
            <a:rPr lang="en-US" sz="4400" dirty="0"/>
            <a:t>Goals </a:t>
          </a:r>
        </a:p>
      </dgm:t>
    </dgm:pt>
    <dgm:pt modelId="{F7D115B2-A183-4745-B87B-1880E4ABE55D}" type="parTrans" cxnId="{B4164D47-F469-4842-9967-7CE341E6A29F}">
      <dgm:prSet/>
      <dgm:spPr/>
      <dgm:t>
        <a:bodyPr/>
        <a:lstStyle/>
        <a:p>
          <a:endParaRPr lang="en-US" sz="1100"/>
        </a:p>
      </dgm:t>
    </dgm:pt>
    <dgm:pt modelId="{00F2E396-CAE1-ED43-BCD9-C2DDC0EAFD97}" type="sibTrans" cxnId="{B4164D47-F469-4842-9967-7CE341E6A29F}">
      <dgm:prSet/>
      <dgm:spPr/>
      <dgm:t>
        <a:bodyPr/>
        <a:lstStyle/>
        <a:p>
          <a:endParaRPr lang="en-US" sz="1100"/>
        </a:p>
      </dgm:t>
    </dgm:pt>
    <dgm:pt modelId="{1E6423EB-8D73-4BD0-B166-ABA8EA2D1C1B}">
      <dgm:prSet phldrT="[Text]" custT="1"/>
      <dgm:spPr/>
      <dgm:t>
        <a:bodyPr/>
        <a:lstStyle/>
        <a:p>
          <a:pPr rtl="0"/>
          <a:r>
            <a:rPr lang="en-US" sz="4400" dirty="0"/>
            <a:t>Compatibility  </a:t>
          </a:r>
        </a:p>
      </dgm:t>
    </dgm:pt>
    <dgm:pt modelId="{12F8EC3E-2ABE-41C4-AC0F-B50DAE7EAB7C}" type="parTrans" cxnId="{EBC75ECD-A5A2-4163-91B1-230C5EBD1059}">
      <dgm:prSet/>
      <dgm:spPr/>
      <dgm:t>
        <a:bodyPr/>
        <a:lstStyle/>
        <a:p>
          <a:endParaRPr lang="en-US" sz="1100"/>
        </a:p>
      </dgm:t>
    </dgm:pt>
    <dgm:pt modelId="{C4759F86-0D18-4ACB-A8D3-004E9C0D44EA}" type="sibTrans" cxnId="{EBC75ECD-A5A2-4163-91B1-230C5EBD1059}">
      <dgm:prSet/>
      <dgm:spPr/>
      <dgm:t>
        <a:bodyPr/>
        <a:lstStyle/>
        <a:p>
          <a:endParaRPr lang="en-US" sz="1100"/>
        </a:p>
      </dgm:t>
    </dgm:pt>
    <dgm:pt modelId="{09B2629F-E93A-4B3F-8D79-3CA97A979F38}">
      <dgm:prSet phldrT="[Text]" custT="1"/>
      <dgm:spPr/>
      <dgm:t>
        <a:bodyPr/>
        <a:lstStyle/>
        <a:p>
          <a:pPr rtl="0"/>
          <a:r>
            <a:rPr lang="en-US" sz="4400" dirty="0"/>
            <a:t>Research experience</a:t>
          </a:r>
        </a:p>
      </dgm:t>
    </dgm:pt>
    <dgm:pt modelId="{35ACD762-8FC4-4FEB-A3C2-7D93728C2777}" type="parTrans" cxnId="{94205818-1E2A-4992-A0F9-D43BE99BB049}">
      <dgm:prSet/>
      <dgm:spPr/>
      <dgm:t>
        <a:bodyPr/>
        <a:lstStyle/>
        <a:p>
          <a:endParaRPr lang="en-US"/>
        </a:p>
      </dgm:t>
    </dgm:pt>
    <dgm:pt modelId="{29F74B24-F9AD-47E0-9DE5-FA408F898326}" type="sibTrans" cxnId="{94205818-1E2A-4992-A0F9-D43BE99BB049}">
      <dgm:prSet/>
      <dgm:spPr/>
      <dgm:t>
        <a:bodyPr/>
        <a:lstStyle/>
        <a:p>
          <a:endParaRPr lang="en-US"/>
        </a:p>
      </dgm:t>
    </dgm:pt>
    <dgm:pt modelId="{17807BD6-D7E7-403D-9EB8-72D23F328AF2}" type="pres">
      <dgm:prSet presAssocID="{CDB39F67-107C-CB49-A554-797E44BE820C}" presName="diagram" presStyleCnt="0">
        <dgm:presLayoutVars>
          <dgm:dir/>
          <dgm:resizeHandles val="exact"/>
        </dgm:presLayoutVars>
      </dgm:prSet>
      <dgm:spPr/>
    </dgm:pt>
    <dgm:pt modelId="{EA0EDCB4-F26D-4DE3-9DB1-2A72F015517A}" type="pres">
      <dgm:prSet presAssocID="{73F0774A-98B7-954C-8D02-8CEF196558EC}" presName="node" presStyleLbl="node1" presStyleIdx="0" presStyleCnt="4">
        <dgm:presLayoutVars>
          <dgm:bulletEnabled val="1"/>
        </dgm:presLayoutVars>
      </dgm:prSet>
      <dgm:spPr/>
    </dgm:pt>
    <dgm:pt modelId="{7FA5637D-DA5E-47AE-94F7-38318F351A36}" type="pres">
      <dgm:prSet presAssocID="{74EAB778-5CED-294D-B463-94FCB0450AD0}" presName="sibTrans" presStyleCnt="0"/>
      <dgm:spPr/>
    </dgm:pt>
    <dgm:pt modelId="{BF0C4069-E5F5-4B2D-A812-4FB15485347D}" type="pres">
      <dgm:prSet presAssocID="{A96145B2-8D98-D24B-93F2-4BC2AE7DFAFF}" presName="node" presStyleLbl="node1" presStyleIdx="1" presStyleCnt="4">
        <dgm:presLayoutVars>
          <dgm:bulletEnabled val="1"/>
        </dgm:presLayoutVars>
      </dgm:prSet>
      <dgm:spPr/>
    </dgm:pt>
    <dgm:pt modelId="{34D82429-7447-4082-90DC-7F2BC986B98B}" type="pres">
      <dgm:prSet presAssocID="{00F2E396-CAE1-ED43-BCD9-C2DDC0EAFD97}" presName="sibTrans" presStyleCnt="0"/>
      <dgm:spPr/>
    </dgm:pt>
    <dgm:pt modelId="{B78DD83D-5B5A-4392-AE4A-E22727646BFB}" type="pres">
      <dgm:prSet presAssocID="{1E6423EB-8D73-4BD0-B166-ABA8EA2D1C1B}" presName="node" presStyleLbl="node1" presStyleIdx="2" presStyleCnt="4">
        <dgm:presLayoutVars>
          <dgm:bulletEnabled val="1"/>
        </dgm:presLayoutVars>
      </dgm:prSet>
      <dgm:spPr/>
    </dgm:pt>
    <dgm:pt modelId="{8C5BE110-0A30-4D2D-AD27-1BFE42BDE2C6}" type="pres">
      <dgm:prSet presAssocID="{C4759F86-0D18-4ACB-A8D3-004E9C0D44EA}" presName="sibTrans" presStyleCnt="0"/>
      <dgm:spPr/>
    </dgm:pt>
    <dgm:pt modelId="{5B55FCE1-FEA3-4884-B42F-21B2D5E8675B}" type="pres">
      <dgm:prSet presAssocID="{09B2629F-E93A-4B3F-8D79-3CA97A979F38}" presName="node" presStyleLbl="node1" presStyleIdx="3" presStyleCnt="4">
        <dgm:presLayoutVars>
          <dgm:bulletEnabled val="1"/>
        </dgm:presLayoutVars>
      </dgm:prSet>
      <dgm:spPr/>
    </dgm:pt>
  </dgm:ptLst>
  <dgm:cxnLst>
    <dgm:cxn modelId="{94205818-1E2A-4992-A0F9-D43BE99BB049}" srcId="{CDB39F67-107C-CB49-A554-797E44BE820C}" destId="{09B2629F-E93A-4B3F-8D79-3CA97A979F38}" srcOrd="3" destOrd="0" parTransId="{35ACD762-8FC4-4FEB-A3C2-7D93728C2777}" sibTransId="{29F74B24-F9AD-47E0-9DE5-FA408F898326}"/>
    <dgm:cxn modelId="{FE2D3D60-6CB6-5441-8786-D0242628610D}" srcId="{CDB39F67-107C-CB49-A554-797E44BE820C}" destId="{73F0774A-98B7-954C-8D02-8CEF196558EC}" srcOrd="0" destOrd="0" parTransId="{8732EFB4-65A2-CB46-B307-3F430F6AF0FC}" sibTransId="{74EAB778-5CED-294D-B463-94FCB0450AD0}"/>
    <dgm:cxn modelId="{B4164D47-F469-4842-9967-7CE341E6A29F}" srcId="{CDB39F67-107C-CB49-A554-797E44BE820C}" destId="{A96145B2-8D98-D24B-93F2-4BC2AE7DFAFF}" srcOrd="1" destOrd="0" parTransId="{F7D115B2-A183-4745-B87B-1880E4ABE55D}" sibTransId="{00F2E396-CAE1-ED43-BCD9-C2DDC0EAFD97}"/>
    <dgm:cxn modelId="{CC6E79A6-D2A7-4C6A-B27D-5505A3CDEA91}" type="presOf" srcId="{09B2629F-E93A-4B3F-8D79-3CA97A979F38}" destId="{5B55FCE1-FEA3-4884-B42F-21B2D5E8675B}" srcOrd="0" destOrd="0" presId="urn:microsoft.com/office/officeart/2005/8/layout/default"/>
    <dgm:cxn modelId="{D070C4A7-4BC9-48AD-A85F-900670286E5F}" type="presOf" srcId="{73F0774A-98B7-954C-8D02-8CEF196558EC}" destId="{EA0EDCB4-F26D-4DE3-9DB1-2A72F015517A}" srcOrd="0" destOrd="0" presId="urn:microsoft.com/office/officeart/2005/8/layout/default"/>
    <dgm:cxn modelId="{2870B9B7-6AA3-4F7E-8F0D-DD531F897CA6}" type="presOf" srcId="{1E6423EB-8D73-4BD0-B166-ABA8EA2D1C1B}" destId="{B78DD83D-5B5A-4392-AE4A-E22727646BFB}" srcOrd="0" destOrd="0" presId="urn:microsoft.com/office/officeart/2005/8/layout/default"/>
    <dgm:cxn modelId="{EA6FABBE-C5F5-4369-9FAF-F9EF8916C7F6}" type="presOf" srcId="{CDB39F67-107C-CB49-A554-797E44BE820C}" destId="{17807BD6-D7E7-403D-9EB8-72D23F328AF2}" srcOrd="0" destOrd="0" presId="urn:microsoft.com/office/officeart/2005/8/layout/default"/>
    <dgm:cxn modelId="{EBC75ECD-A5A2-4163-91B1-230C5EBD1059}" srcId="{CDB39F67-107C-CB49-A554-797E44BE820C}" destId="{1E6423EB-8D73-4BD0-B166-ABA8EA2D1C1B}" srcOrd="2" destOrd="0" parTransId="{12F8EC3E-2ABE-41C4-AC0F-B50DAE7EAB7C}" sibTransId="{C4759F86-0D18-4ACB-A8D3-004E9C0D44EA}"/>
    <dgm:cxn modelId="{3434C7D6-7E53-45EC-9E9B-566E7CE4C9B0}" type="presOf" srcId="{A96145B2-8D98-D24B-93F2-4BC2AE7DFAFF}" destId="{BF0C4069-E5F5-4B2D-A812-4FB15485347D}" srcOrd="0" destOrd="0" presId="urn:microsoft.com/office/officeart/2005/8/layout/default"/>
    <dgm:cxn modelId="{35D1F843-356C-4892-AC81-E29CBF7DC2C7}" type="presParOf" srcId="{17807BD6-D7E7-403D-9EB8-72D23F328AF2}" destId="{EA0EDCB4-F26D-4DE3-9DB1-2A72F015517A}" srcOrd="0" destOrd="0" presId="urn:microsoft.com/office/officeart/2005/8/layout/default"/>
    <dgm:cxn modelId="{FF2AF9D3-753E-404C-BCA3-59E26AB052D2}" type="presParOf" srcId="{17807BD6-D7E7-403D-9EB8-72D23F328AF2}" destId="{7FA5637D-DA5E-47AE-94F7-38318F351A36}" srcOrd="1" destOrd="0" presId="urn:microsoft.com/office/officeart/2005/8/layout/default"/>
    <dgm:cxn modelId="{1AC76225-E619-428F-94EA-FCA91209F0BD}" type="presParOf" srcId="{17807BD6-D7E7-403D-9EB8-72D23F328AF2}" destId="{BF0C4069-E5F5-4B2D-A812-4FB15485347D}" srcOrd="2" destOrd="0" presId="urn:microsoft.com/office/officeart/2005/8/layout/default"/>
    <dgm:cxn modelId="{CCDB6A6E-986C-4436-8503-E03479EF3897}" type="presParOf" srcId="{17807BD6-D7E7-403D-9EB8-72D23F328AF2}" destId="{34D82429-7447-4082-90DC-7F2BC986B98B}" srcOrd="3" destOrd="0" presId="urn:microsoft.com/office/officeart/2005/8/layout/default"/>
    <dgm:cxn modelId="{9C6675B3-619A-48F2-9B45-DAA16A84773D}" type="presParOf" srcId="{17807BD6-D7E7-403D-9EB8-72D23F328AF2}" destId="{B78DD83D-5B5A-4392-AE4A-E22727646BFB}" srcOrd="4" destOrd="0" presId="urn:microsoft.com/office/officeart/2005/8/layout/default"/>
    <dgm:cxn modelId="{D1BBC702-E5A7-4CBB-9881-931BAFAC0088}" type="presParOf" srcId="{17807BD6-D7E7-403D-9EB8-72D23F328AF2}" destId="{8C5BE110-0A30-4D2D-AD27-1BFE42BDE2C6}" srcOrd="5" destOrd="0" presId="urn:microsoft.com/office/officeart/2005/8/layout/default"/>
    <dgm:cxn modelId="{41CC6DB1-15FE-4A7F-B032-97D5EA00FB5B}" type="presParOf" srcId="{17807BD6-D7E7-403D-9EB8-72D23F328AF2}" destId="{5B55FCE1-FEA3-4884-B42F-21B2D5E8675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B39F67-107C-CB49-A554-797E44BE820C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3F0774A-98B7-954C-8D02-8CEF196558EC}">
      <dgm:prSet phldrT="[Text]" custT="1"/>
      <dgm:spPr/>
      <dgm:t>
        <a:bodyPr/>
        <a:lstStyle/>
        <a:p>
          <a:pPr rtl="0"/>
          <a:r>
            <a:rPr lang="en-US" sz="3800" dirty="0"/>
            <a:t>Residents had up to 2 months to choose a mentor</a:t>
          </a:r>
        </a:p>
      </dgm:t>
    </dgm:pt>
    <dgm:pt modelId="{8732EFB4-65A2-CB46-B307-3F430F6AF0FC}" type="parTrans" cxnId="{FE2D3D60-6CB6-5441-8786-D0242628610D}">
      <dgm:prSet/>
      <dgm:spPr/>
      <dgm:t>
        <a:bodyPr/>
        <a:lstStyle/>
        <a:p>
          <a:endParaRPr lang="en-US" sz="3800"/>
        </a:p>
      </dgm:t>
    </dgm:pt>
    <dgm:pt modelId="{74EAB778-5CED-294D-B463-94FCB0450AD0}" type="sibTrans" cxnId="{FE2D3D60-6CB6-5441-8786-D0242628610D}">
      <dgm:prSet custT="1"/>
      <dgm:spPr/>
      <dgm:t>
        <a:bodyPr/>
        <a:lstStyle/>
        <a:p>
          <a:endParaRPr lang="en-US" sz="3800"/>
        </a:p>
      </dgm:t>
    </dgm:pt>
    <dgm:pt modelId="{A96145B2-8D98-D24B-93F2-4BC2AE7DFAFF}">
      <dgm:prSet phldrT="[Text]" custT="1"/>
      <dgm:spPr/>
      <dgm:t>
        <a:bodyPr/>
        <a:lstStyle/>
        <a:p>
          <a:pPr rtl="0"/>
          <a:r>
            <a:rPr lang="en-US" sz="3800" dirty="0"/>
            <a:t>Potential mentors were involved during residents orientation </a:t>
          </a:r>
        </a:p>
      </dgm:t>
    </dgm:pt>
    <dgm:pt modelId="{F7D115B2-A183-4745-B87B-1880E4ABE55D}" type="parTrans" cxnId="{B4164D47-F469-4842-9967-7CE341E6A29F}">
      <dgm:prSet/>
      <dgm:spPr/>
      <dgm:t>
        <a:bodyPr/>
        <a:lstStyle/>
        <a:p>
          <a:endParaRPr lang="en-US" sz="3800"/>
        </a:p>
      </dgm:t>
    </dgm:pt>
    <dgm:pt modelId="{00F2E396-CAE1-ED43-BCD9-C2DDC0EAFD97}" type="sibTrans" cxnId="{B4164D47-F469-4842-9967-7CE341E6A29F}">
      <dgm:prSet custT="1"/>
      <dgm:spPr/>
      <dgm:t>
        <a:bodyPr/>
        <a:lstStyle/>
        <a:p>
          <a:endParaRPr lang="en-US" sz="3800"/>
        </a:p>
      </dgm:t>
    </dgm:pt>
    <dgm:pt modelId="{1E6423EB-8D73-4BD0-B166-ABA8EA2D1C1B}">
      <dgm:prSet phldrT="[Text]" custT="1"/>
      <dgm:spPr/>
      <dgm:t>
        <a:bodyPr/>
        <a:lstStyle/>
        <a:p>
          <a:pPr rtl="0"/>
          <a:r>
            <a:rPr lang="en-US" sz="3800" dirty="0"/>
            <a:t>The RPD was omitted as a possible mentor  </a:t>
          </a:r>
        </a:p>
      </dgm:t>
    </dgm:pt>
    <dgm:pt modelId="{12F8EC3E-2ABE-41C4-AC0F-B50DAE7EAB7C}" type="parTrans" cxnId="{EBC75ECD-A5A2-4163-91B1-230C5EBD1059}">
      <dgm:prSet/>
      <dgm:spPr/>
      <dgm:t>
        <a:bodyPr/>
        <a:lstStyle/>
        <a:p>
          <a:endParaRPr lang="en-US" sz="3800"/>
        </a:p>
      </dgm:t>
    </dgm:pt>
    <dgm:pt modelId="{C4759F86-0D18-4ACB-A8D3-004E9C0D44EA}" type="sibTrans" cxnId="{EBC75ECD-A5A2-4163-91B1-230C5EBD1059}">
      <dgm:prSet custT="1"/>
      <dgm:spPr/>
      <dgm:t>
        <a:bodyPr/>
        <a:lstStyle/>
        <a:p>
          <a:endParaRPr lang="en-US" sz="3800"/>
        </a:p>
      </dgm:t>
    </dgm:pt>
    <dgm:pt modelId="{09B2629F-E93A-4B3F-8D79-3CA97A979F38}">
      <dgm:prSet phldrT="[Text]" custT="1"/>
      <dgm:spPr/>
      <dgm:t>
        <a:bodyPr/>
        <a:lstStyle/>
        <a:p>
          <a:pPr rtl="0"/>
          <a:r>
            <a:rPr lang="en-US" sz="3800" dirty="0"/>
            <a:t>A lecture was given to the mentors and residents </a:t>
          </a:r>
        </a:p>
      </dgm:t>
    </dgm:pt>
    <dgm:pt modelId="{35ACD762-8FC4-4FEB-A3C2-7D93728C2777}" type="parTrans" cxnId="{94205818-1E2A-4992-A0F9-D43BE99BB049}">
      <dgm:prSet/>
      <dgm:spPr/>
      <dgm:t>
        <a:bodyPr/>
        <a:lstStyle/>
        <a:p>
          <a:endParaRPr lang="en-US" sz="3800"/>
        </a:p>
      </dgm:t>
    </dgm:pt>
    <dgm:pt modelId="{29F74B24-F9AD-47E0-9DE5-FA408F898326}" type="sibTrans" cxnId="{94205818-1E2A-4992-A0F9-D43BE99BB049}">
      <dgm:prSet/>
      <dgm:spPr/>
      <dgm:t>
        <a:bodyPr/>
        <a:lstStyle/>
        <a:p>
          <a:endParaRPr lang="en-US" sz="3800"/>
        </a:p>
      </dgm:t>
    </dgm:pt>
    <dgm:pt modelId="{96D49DDE-87B3-4BFE-8D54-34C6828A5BC8}" type="pres">
      <dgm:prSet presAssocID="{CDB39F67-107C-CB49-A554-797E44BE820C}" presName="Name0" presStyleCnt="0">
        <dgm:presLayoutVars>
          <dgm:dir/>
          <dgm:resizeHandles val="exact"/>
        </dgm:presLayoutVars>
      </dgm:prSet>
      <dgm:spPr/>
    </dgm:pt>
    <dgm:pt modelId="{6B0B9EC3-9E96-4450-B7E5-F86FA38C5A3A}" type="pres">
      <dgm:prSet presAssocID="{73F0774A-98B7-954C-8D02-8CEF196558EC}" presName="node" presStyleLbl="node1" presStyleIdx="0" presStyleCnt="4">
        <dgm:presLayoutVars>
          <dgm:bulletEnabled val="1"/>
        </dgm:presLayoutVars>
      </dgm:prSet>
      <dgm:spPr/>
    </dgm:pt>
    <dgm:pt modelId="{1C78B372-AE64-431D-9194-8FBC91C7227B}" type="pres">
      <dgm:prSet presAssocID="{74EAB778-5CED-294D-B463-94FCB0450AD0}" presName="sibTrans" presStyleLbl="sibTrans2D1" presStyleIdx="0" presStyleCnt="3"/>
      <dgm:spPr/>
    </dgm:pt>
    <dgm:pt modelId="{E8CE89E1-FB06-4C82-8F14-C6942B07A220}" type="pres">
      <dgm:prSet presAssocID="{74EAB778-5CED-294D-B463-94FCB0450AD0}" presName="connectorText" presStyleLbl="sibTrans2D1" presStyleIdx="0" presStyleCnt="3"/>
      <dgm:spPr/>
    </dgm:pt>
    <dgm:pt modelId="{4EBE265E-877D-4358-86E8-7542946732CF}" type="pres">
      <dgm:prSet presAssocID="{A96145B2-8D98-D24B-93F2-4BC2AE7DFAFF}" presName="node" presStyleLbl="node1" presStyleIdx="1" presStyleCnt="4">
        <dgm:presLayoutVars>
          <dgm:bulletEnabled val="1"/>
        </dgm:presLayoutVars>
      </dgm:prSet>
      <dgm:spPr/>
    </dgm:pt>
    <dgm:pt modelId="{3B23C218-A4F9-4AF7-8182-90FF2C8929D1}" type="pres">
      <dgm:prSet presAssocID="{00F2E396-CAE1-ED43-BCD9-C2DDC0EAFD97}" presName="sibTrans" presStyleLbl="sibTrans2D1" presStyleIdx="1" presStyleCnt="3"/>
      <dgm:spPr/>
    </dgm:pt>
    <dgm:pt modelId="{C19CE580-70DB-4BD9-B50A-BB7AF2BF7046}" type="pres">
      <dgm:prSet presAssocID="{00F2E396-CAE1-ED43-BCD9-C2DDC0EAFD97}" presName="connectorText" presStyleLbl="sibTrans2D1" presStyleIdx="1" presStyleCnt="3"/>
      <dgm:spPr/>
    </dgm:pt>
    <dgm:pt modelId="{E71C2FEF-5FE5-4C79-939E-13855925056F}" type="pres">
      <dgm:prSet presAssocID="{1E6423EB-8D73-4BD0-B166-ABA8EA2D1C1B}" presName="node" presStyleLbl="node1" presStyleIdx="2" presStyleCnt="4">
        <dgm:presLayoutVars>
          <dgm:bulletEnabled val="1"/>
        </dgm:presLayoutVars>
      </dgm:prSet>
      <dgm:spPr/>
    </dgm:pt>
    <dgm:pt modelId="{542BC770-B3B1-488A-9852-1FD47C42FAA0}" type="pres">
      <dgm:prSet presAssocID="{C4759F86-0D18-4ACB-A8D3-004E9C0D44EA}" presName="sibTrans" presStyleLbl="sibTrans2D1" presStyleIdx="2" presStyleCnt="3"/>
      <dgm:spPr/>
    </dgm:pt>
    <dgm:pt modelId="{C0546683-B81B-4786-BB56-385FBF8D3701}" type="pres">
      <dgm:prSet presAssocID="{C4759F86-0D18-4ACB-A8D3-004E9C0D44EA}" presName="connectorText" presStyleLbl="sibTrans2D1" presStyleIdx="2" presStyleCnt="3"/>
      <dgm:spPr/>
    </dgm:pt>
    <dgm:pt modelId="{D7B19D4C-24F0-4558-B754-429EEA023057}" type="pres">
      <dgm:prSet presAssocID="{09B2629F-E93A-4B3F-8D79-3CA97A979F38}" presName="node" presStyleLbl="node1" presStyleIdx="3" presStyleCnt="4">
        <dgm:presLayoutVars>
          <dgm:bulletEnabled val="1"/>
        </dgm:presLayoutVars>
      </dgm:prSet>
      <dgm:spPr/>
    </dgm:pt>
  </dgm:ptLst>
  <dgm:cxnLst>
    <dgm:cxn modelId="{1E8B2D11-1C9F-46D7-BC06-4F480349981E}" type="presOf" srcId="{09B2629F-E93A-4B3F-8D79-3CA97A979F38}" destId="{D7B19D4C-24F0-4558-B754-429EEA023057}" srcOrd="0" destOrd="0" presId="urn:microsoft.com/office/officeart/2005/8/layout/process1"/>
    <dgm:cxn modelId="{72E33F17-FD4D-4302-8D6A-0140E60B2475}" type="presOf" srcId="{00F2E396-CAE1-ED43-BCD9-C2DDC0EAFD97}" destId="{3B23C218-A4F9-4AF7-8182-90FF2C8929D1}" srcOrd="0" destOrd="0" presId="urn:microsoft.com/office/officeart/2005/8/layout/process1"/>
    <dgm:cxn modelId="{94205818-1E2A-4992-A0F9-D43BE99BB049}" srcId="{CDB39F67-107C-CB49-A554-797E44BE820C}" destId="{09B2629F-E93A-4B3F-8D79-3CA97A979F38}" srcOrd="3" destOrd="0" parTransId="{35ACD762-8FC4-4FEB-A3C2-7D93728C2777}" sibTransId="{29F74B24-F9AD-47E0-9DE5-FA408F898326}"/>
    <dgm:cxn modelId="{87CCAC27-49A7-4F05-A96E-302DC6C8000D}" type="presOf" srcId="{C4759F86-0D18-4ACB-A8D3-004E9C0D44EA}" destId="{542BC770-B3B1-488A-9852-1FD47C42FAA0}" srcOrd="0" destOrd="0" presId="urn:microsoft.com/office/officeart/2005/8/layout/process1"/>
    <dgm:cxn modelId="{ED325336-C0B6-45D8-9BC5-023795B6A1CE}" type="presOf" srcId="{1E6423EB-8D73-4BD0-B166-ABA8EA2D1C1B}" destId="{E71C2FEF-5FE5-4C79-939E-13855925056F}" srcOrd="0" destOrd="0" presId="urn:microsoft.com/office/officeart/2005/8/layout/process1"/>
    <dgm:cxn modelId="{1AB6893A-0BD8-47F1-B345-6C9A2E435FD1}" type="presOf" srcId="{73F0774A-98B7-954C-8D02-8CEF196558EC}" destId="{6B0B9EC3-9E96-4450-B7E5-F86FA38C5A3A}" srcOrd="0" destOrd="0" presId="urn:microsoft.com/office/officeart/2005/8/layout/process1"/>
    <dgm:cxn modelId="{FE2D3D60-6CB6-5441-8786-D0242628610D}" srcId="{CDB39F67-107C-CB49-A554-797E44BE820C}" destId="{73F0774A-98B7-954C-8D02-8CEF196558EC}" srcOrd="0" destOrd="0" parTransId="{8732EFB4-65A2-CB46-B307-3F430F6AF0FC}" sibTransId="{74EAB778-5CED-294D-B463-94FCB0450AD0}"/>
    <dgm:cxn modelId="{B4164D47-F469-4842-9967-7CE341E6A29F}" srcId="{CDB39F67-107C-CB49-A554-797E44BE820C}" destId="{A96145B2-8D98-D24B-93F2-4BC2AE7DFAFF}" srcOrd="1" destOrd="0" parTransId="{F7D115B2-A183-4745-B87B-1880E4ABE55D}" sibTransId="{00F2E396-CAE1-ED43-BCD9-C2DDC0EAFD97}"/>
    <dgm:cxn modelId="{906B7588-6FF9-499A-99C8-36D231A33F99}" type="presOf" srcId="{C4759F86-0D18-4ACB-A8D3-004E9C0D44EA}" destId="{C0546683-B81B-4786-BB56-385FBF8D3701}" srcOrd="1" destOrd="0" presId="urn:microsoft.com/office/officeart/2005/8/layout/process1"/>
    <dgm:cxn modelId="{E554088A-9770-4755-8D7F-E15D746C0D76}" type="presOf" srcId="{74EAB778-5CED-294D-B463-94FCB0450AD0}" destId="{1C78B372-AE64-431D-9194-8FBC91C7227B}" srcOrd="0" destOrd="0" presId="urn:microsoft.com/office/officeart/2005/8/layout/process1"/>
    <dgm:cxn modelId="{EB5B708C-17F6-419B-8158-C34E91F3B91A}" type="presOf" srcId="{CDB39F67-107C-CB49-A554-797E44BE820C}" destId="{96D49DDE-87B3-4BFE-8D54-34C6828A5BC8}" srcOrd="0" destOrd="0" presId="urn:microsoft.com/office/officeart/2005/8/layout/process1"/>
    <dgm:cxn modelId="{FA9A17A8-66BA-4E6D-89B4-E9B1A4BE7E2D}" type="presOf" srcId="{74EAB778-5CED-294D-B463-94FCB0450AD0}" destId="{E8CE89E1-FB06-4C82-8F14-C6942B07A220}" srcOrd="1" destOrd="0" presId="urn:microsoft.com/office/officeart/2005/8/layout/process1"/>
    <dgm:cxn modelId="{AE91A7B1-4A7B-4426-8A8E-D1BA415D2BB8}" type="presOf" srcId="{00F2E396-CAE1-ED43-BCD9-C2DDC0EAFD97}" destId="{C19CE580-70DB-4BD9-B50A-BB7AF2BF7046}" srcOrd="1" destOrd="0" presId="urn:microsoft.com/office/officeart/2005/8/layout/process1"/>
    <dgm:cxn modelId="{EBC75ECD-A5A2-4163-91B1-230C5EBD1059}" srcId="{CDB39F67-107C-CB49-A554-797E44BE820C}" destId="{1E6423EB-8D73-4BD0-B166-ABA8EA2D1C1B}" srcOrd="2" destOrd="0" parTransId="{12F8EC3E-2ABE-41C4-AC0F-B50DAE7EAB7C}" sibTransId="{C4759F86-0D18-4ACB-A8D3-004E9C0D44EA}"/>
    <dgm:cxn modelId="{459D47E2-6D03-436B-BF4D-622CFE344711}" type="presOf" srcId="{A96145B2-8D98-D24B-93F2-4BC2AE7DFAFF}" destId="{4EBE265E-877D-4358-86E8-7542946732CF}" srcOrd="0" destOrd="0" presId="urn:microsoft.com/office/officeart/2005/8/layout/process1"/>
    <dgm:cxn modelId="{8C6A9C7A-EBC0-44B5-AF85-27A5E9E35A81}" type="presParOf" srcId="{96D49DDE-87B3-4BFE-8D54-34C6828A5BC8}" destId="{6B0B9EC3-9E96-4450-B7E5-F86FA38C5A3A}" srcOrd="0" destOrd="0" presId="urn:microsoft.com/office/officeart/2005/8/layout/process1"/>
    <dgm:cxn modelId="{C83B5A70-B0D9-4775-B62B-6EEAA59F209E}" type="presParOf" srcId="{96D49DDE-87B3-4BFE-8D54-34C6828A5BC8}" destId="{1C78B372-AE64-431D-9194-8FBC91C7227B}" srcOrd="1" destOrd="0" presId="urn:microsoft.com/office/officeart/2005/8/layout/process1"/>
    <dgm:cxn modelId="{99D78295-D7DC-4457-80C2-D7F9C75BD29E}" type="presParOf" srcId="{1C78B372-AE64-431D-9194-8FBC91C7227B}" destId="{E8CE89E1-FB06-4C82-8F14-C6942B07A220}" srcOrd="0" destOrd="0" presId="urn:microsoft.com/office/officeart/2005/8/layout/process1"/>
    <dgm:cxn modelId="{437BF8E6-BA2F-4207-BAC2-CB4C6CC38DD6}" type="presParOf" srcId="{96D49DDE-87B3-4BFE-8D54-34C6828A5BC8}" destId="{4EBE265E-877D-4358-86E8-7542946732CF}" srcOrd="2" destOrd="0" presId="urn:microsoft.com/office/officeart/2005/8/layout/process1"/>
    <dgm:cxn modelId="{2EFC88D7-BBDE-4F61-81F9-10860FA1631B}" type="presParOf" srcId="{96D49DDE-87B3-4BFE-8D54-34C6828A5BC8}" destId="{3B23C218-A4F9-4AF7-8182-90FF2C8929D1}" srcOrd="3" destOrd="0" presId="urn:microsoft.com/office/officeart/2005/8/layout/process1"/>
    <dgm:cxn modelId="{8CB802AA-F33D-4898-9D4B-A7DA066A4590}" type="presParOf" srcId="{3B23C218-A4F9-4AF7-8182-90FF2C8929D1}" destId="{C19CE580-70DB-4BD9-B50A-BB7AF2BF7046}" srcOrd="0" destOrd="0" presId="urn:microsoft.com/office/officeart/2005/8/layout/process1"/>
    <dgm:cxn modelId="{A119837D-A805-48E1-9AF7-E246DDBC6915}" type="presParOf" srcId="{96D49DDE-87B3-4BFE-8D54-34C6828A5BC8}" destId="{E71C2FEF-5FE5-4C79-939E-13855925056F}" srcOrd="4" destOrd="0" presId="urn:microsoft.com/office/officeart/2005/8/layout/process1"/>
    <dgm:cxn modelId="{24C5C1D3-085D-4BAF-B699-385AEA0F6C37}" type="presParOf" srcId="{96D49DDE-87B3-4BFE-8D54-34C6828A5BC8}" destId="{542BC770-B3B1-488A-9852-1FD47C42FAA0}" srcOrd="5" destOrd="0" presId="urn:microsoft.com/office/officeart/2005/8/layout/process1"/>
    <dgm:cxn modelId="{92D15C31-F4F6-4ACF-8CD7-5B5E48961146}" type="presParOf" srcId="{542BC770-B3B1-488A-9852-1FD47C42FAA0}" destId="{C0546683-B81B-4786-BB56-385FBF8D3701}" srcOrd="0" destOrd="0" presId="urn:microsoft.com/office/officeart/2005/8/layout/process1"/>
    <dgm:cxn modelId="{F66DB0F2-B27B-4FB0-97A4-BA29C68AE99A}" type="presParOf" srcId="{96D49DDE-87B3-4BFE-8D54-34C6828A5BC8}" destId="{D7B19D4C-24F0-4558-B754-429EEA023057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B39F67-107C-CB49-A554-797E44BE820C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3F0774A-98B7-954C-8D02-8CEF196558EC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3200" dirty="0"/>
            <a:t>The majority of residents agreed that having a mentor was beneficial. </a:t>
          </a:r>
        </a:p>
      </dgm:t>
    </dgm:pt>
    <dgm:pt modelId="{8732EFB4-65A2-CB46-B307-3F430F6AF0FC}" type="parTrans" cxnId="{FE2D3D60-6CB6-5441-8786-D0242628610D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74EAB778-5CED-294D-B463-94FCB0450AD0}" type="sibTrans" cxnId="{FE2D3D60-6CB6-5441-8786-D0242628610D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A96145B2-8D98-D24B-93F2-4BC2AE7DFAFF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3200" dirty="0"/>
            <a:t>Most participants were planning on staying in contact with their mentors after residency.</a:t>
          </a:r>
        </a:p>
      </dgm:t>
    </dgm:pt>
    <dgm:pt modelId="{F7D115B2-A183-4745-B87B-1880E4ABE55D}" type="parTrans" cxnId="{B4164D47-F469-4842-9967-7CE341E6A29F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00F2E396-CAE1-ED43-BCD9-C2DDC0EAFD97}" type="sibTrans" cxnId="{B4164D47-F469-4842-9967-7CE341E6A29F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1E6423EB-8D73-4BD0-B166-ABA8EA2D1C1B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3200" dirty="0"/>
            <a:t>Half of the residents met with their mentors multiple times per month.</a:t>
          </a:r>
        </a:p>
      </dgm:t>
    </dgm:pt>
    <dgm:pt modelId="{12F8EC3E-2ABE-41C4-AC0F-B50DAE7EAB7C}" type="parTrans" cxnId="{EBC75ECD-A5A2-4163-91B1-230C5EBD1059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C4759F86-0D18-4ACB-A8D3-004E9C0D44EA}" type="sibTrans" cxnId="{EBC75ECD-A5A2-4163-91B1-230C5EBD1059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09B2629F-E93A-4B3F-8D79-3CA97A979F38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3200" dirty="0"/>
            <a:t>A year after implementation of the program, 100% of the residents were employed or matched to a residency program.</a:t>
          </a:r>
        </a:p>
      </dgm:t>
    </dgm:pt>
    <dgm:pt modelId="{35ACD762-8FC4-4FEB-A3C2-7D93728C2777}" type="parTrans" cxnId="{94205818-1E2A-4992-A0F9-D43BE99BB049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29F74B24-F9AD-47E0-9DE5-FA408F898326}" type="sibTrans" cxnId="{94205818-1E2A-4992-A0F9-D43BE99BB049}">
      <dgm:prSet/>
      <dgm:spPr/>
      <dgm:t>
        <a:bodyPr/>
        <a:lstStyle/>
        <a:p>
          <a:pPr>
            <a:lnSpc>
              <a:spcPct val="150000"/>
            </a:lnSpc>
          </a:pPr>
          <a:endParaRPr lang="en-US" sz="3200"/>
        </a:p>
      </dgm:t>
    </dgm:pt>
    <dgm:pt modelId="{45108006-2035-4274-BEAF-0CDE117926B9}" type="pres">
      <dgm:prSet presAssocID="{CDB39F67-107C-CB49-A554-797E44BE820C}" presName="vert0" presStyleCnt="0">
        <dgm:presLayoutVars>
          <dgm:dir/>
          <dgm:animOne val="branch"/>
          <dgm:animLvl val="lvl"/>
        </dgm:presLayoutVars>
      </dgm:prSet>
      <dgm:spPr/>
    </dgm:pt>
    <dgm:pt modelId="{F00C686A-7062-4096-BD1D-D6FBD90E85AC}" type="pres">
      <dgm:prSet presAssocID="{73F0774A-98B7-954C-8D02-8CEF196558EC}" presName="thickLine" presStyleLbl="alignNode1" presStyleIdx="0" presStyleCnt="4"/>
      <dgm:spPr/>
    </dgm:pt>
    <dgm:pt modelId="{75FAA062-2C79-41F2-B7FD-C1FD3875DAB4}" type="pres">
      <dgm:prSet presAssocID="{73F0774A-98B7-954C-8D02-8CEF196558EC}" presName="horz1" presStyleCnt="0"/>
      <dgm:spPr/>
    </dgm:pt>
    <dgm:pt modelId="{6F11EEBA-EC18-4D91-BACD-90401B774DCA}" type="pres">
      <dgm:prSet presAssocID="{73F0774A-98B7-954C-8D02-8CEF196558EC}" presName="tx1" presStyleLbl="revTx" presStyleIdx="0" presStyleCnt="4"/>
      <dgm:spPr/>
    </dgm:pt>
    <dgm:pt modelId="{48601C75-D76B-4869-B707-036E8B906B68}" type="pres">
      <dgm:prSet presAssocID="{73F0774A-98B7-954C-8D02-8CEF196558EC}" presName="vert1" presStyleCnt="0"/>
      <dgm:spPr/>
    </dgm:pt>
    <dgm:pt modelId="{E25DF3C5-E911-40FD-A97F-966A2E0C4755}" type="pres">
      <dgm:prSet presAssocID="{A96145B2-8D98-D24B-93F2-4BC2AE7DFAFF}" presName="thickLine" presStyleLbl="alignNode1" presStyleIdx="1" presStyleCnt="4"/>
      <dgm:spPr/>
    </dgm:pt>
    <dgm:pt modelId="{F59876F6-792D-46F5-B648-EF146E5E3467}" type="pres">
      <dgm:prSet presAssocID="{A96145B2-8D98-D24B-93F2-4BC2AE7DFAFF}" presName="horz1" presStyleCnt="0"/>
      <dgm:spPr/>
    </dgm:pt>
    <dgm:pt modelId="{4F8633A2-3AC0-4482-A76E-01D2CF3AB779}" type="pres">
      <dgm:prSet presAssocID="{A96145B2-8D98-D24B-93F2-4BC2AE7DFAFF}" presName="tx1" presStyleLbl="revTx" presStyleIdx="1" presStyleCnt="4"/>
      <dgm:spPr/>
    </dgm:pt>
    <dgm:pt modelId="{E3C4F1FC-846E-407D-898A-510A67523DA4}" type="pres">
      <dgm:prSet presAssocID="{A96145B2-8D98-D24B-93F2-4BC2AE7DFAFF}" presName="vert1" presStyleCnt="0"/>
      <dgm:spPr/>
    </dgm:pt>
    <dgm:pt modelId="{F8B4CEE6-4EC6-4D6E-AD19-BA08E93D480D}" type="pres">
      <dgm:prSet presAssocID="{1E6423EB-8D73-4BD0-B166-ABA8EA2D1C1B}" presName="thickLine" presStyleLbl="alignNode1" presStyleIdx="2" presStyleCnt="4"/>
      <dgm:spPr/>
    </dgm:pt>
    <dgm:pt modelId="{D07CC125-1BE3-416D-9EA3-963B78F78D43}" type="pres">
      <dgm:prSet presAssocID="{1E6423EB-8D73-4BD0-B166-ABA8EA2D1C1B}" presName="horz1" presStyleCnt="0"/>
      <dgm:spPr/>
    </dgm:pt>
    <dgm:pt modelId="{EAED4BCD-C9AC-454A-8B4B-DB92533785D5}" type="pres">
      <dgm:prSet presAssocID="{1E6423EB-8D73-4BD0-B166-ABA8EA2D1C1B}" presName="tx1" presStyleLbl="revTx" presStyleIdx="2" presStyleCnt="4"/>
      <dgm:spPr/>
    </dgm:pt>
    <dgm:pt modelId="{6421672C-06B5-472E-83AF-46F575D56ACA}" type="pres">
      <dgm:prSet presAssocID="{1E6423EB-8D73-4BD0-B166-ABA8EA2D1C1B}" presName="vert1" presStyleCnt="0"/>
      <dgm:spPr/>
    </dgm:pt>
    <dgm:pt modelId="{8AF50448-7B3C-4CC5-A64C-09B84326C6DA}" type="pres">
      <dgm:prSet presAssocID="{09B2629F-E93A-4B3F-8D79-3CA97A979F38}" presName="thickLine" presStyleLbl="alignNode1" presStyleIdx="3" presStyleCnt="4"/>
      <dgm:spPr/>
    </dgm:pt>
    <dgm:pt modelId="{2B38C995-8DD5-4722-B079-4EF4D1883896}" type="pres">
      <dgm:prSet presAssocID="{09B2629F-E93A-4B3F-8D79-3CA97A979F38}" presName="horz1" presStyleCnt="0"/>
      <dgm:spPr/>
    </dgm:pt>
    <dgm:pt modelId="{CA4428C0-5B04-43C2-A796-F874B00773F9}" type="pres">
      <dgm:prSet presAssocID="{09B2629F-E93A-4B3F-8D79-3CA97A979F38}" presName="tx1" presStyleLbl="revTx" presStyleIdx="3" presStyleCnt="4"/>
      <dgm:spPr/>
    </dgm:pt>
    <dgm:pt modelId="{87808227-E92C-4415-B2E5-5544C558BDC4}" type="pres">
      <dgm:prSet presAssocID="{09B2629F-E93A-4B3F-8D79-3CA97A979F38}" presName="vert1" presStyleCnt="0"/>
      <dgm:spPr/>
    </dgm:pt>
  </dgm:ptLst>
  <dgm:cxnLst>
    <dgm:cxn modelId="{94205818-1E2A-4992-A0F9-D43BE99BB049}" srcId="{CDB39F67-107C-CB49-A554-797E44BE820C}" destId="{09B2629F-E93A-4B3F-8D79-3CA97A979F38}" srcOrd="3" destOrd="0" parTransId="{35ACD762-8FC4-4FEB-A3C2-7D93728C2777}" sibTransId="{29F74B24-F9AD-47E0-9DE5-FA408F898326}"/>
    <dgm:cxn modelId="{43ED6B26-160F-4804-BA68-FFEEBCFDDACF}" type="presOf" srcId="{1E6423EB-8D73-4BD0-B166-ABA8EA2D1C1B}" destId="{EAED4BCD-C9AC-454A-8B4B-DB92533785D5}" srcOrd="0" destOrd="0" presId="urn:microsoft.com/office/officeart/2008/layout/LinedList"/>
    <dgm:cxn modelId="{FE2D3D60-6CB6-5441-8786-D0242628610D}" srcId="{CDB39F67-107C-CB49-A554-797E44BE820C}" destId="{73F0774A-98B7-954C-8D02-8CEF196558EC}" srcOrd="0" destOrd="0" parTransId="{8732EFB4-65A2-CB46-B307-3F430F6AF0FC}" sibTransId="{74EAB778-5CED-294D-B463-94FCB0450AD0}"/>
    <dgm:cxn modelId="{B4164D47-F469-4842-9967-7CE341E6A29F}" srcId="{CDB39F67-107C-CB49-A554-797E44BE820C}" destId="{A96145B2-8D98-D24B-93F2-4BC2AE7DFAFF}" srcOrd="1" destOrd="0" parTransId="{F7D115B2-A183-4745-B87B-1880E4ABE55D}" sibTransId="{00F2E396-CAE1-ED43-BCD9-C2DDC0EAFD97}"/>
    <dgm:cxn modelId="{16694C8F-A059-462C-82F7-610A330D9756}" type="presOf" srcId="{73F0774A-98B7-954C-8D02-8CEF196558EC}" destId="{6F11EEBA-EC18-4D91-BACD-90401B774DCA}" srcOrd="0" destOrd="0" presId="urn:microsoft.com/office/officeart/2008/layout/LinedList"/>
    <dgm:cxn modelId="{D7650A94-249B-4CFD-AB29-5961C8E30234}" type="presOf" srcId="{CDB39F67-107C-CB49-A554-797E44BE820C}" destId="{45108006-2035-4274-BEAF-0CDE117926B9}" srcOrd="0" destOrd="0" presId="urn:microsoft.com/office/officeart/2008/layout/LinedList"/>
    <dgm:cxn modelId="{6CA5F6A3-B97F-4D38-B8B3-25F94431D9A8}" type="presOf" srcId="{A96145B2-8D98-D24B-93F2-4BC2AE7DFAFF}" destId="{4F8633A2-3AC0-4482-A76E-01D2CF3AB779}" srcOrd="0" destOrd="0" presId="urn:microsoft.com/office/officeart/2008/layout/LinedList"/>
    <dgm:cxn modelId="{EBC75ECD-A5A2-4163-91B1-230C5EBD1059}" srcId="{CDB39F67-107C-CB49-A554-797E44BE820C}" destId="{1E6423EB-8D73-4BD0-B166-ABA8EA2D1C1B}" srcOrd="2" destOrd="0" parTransId="{12F8EC3E-2ABE-41C4-AC0F-B50DAE7EAB7C}" sibTransId="{C4759F86-0D18-4ACB-A8D3-004E9C0D44EA}"/>
    <dgm:cxn modelId="{AD5DACE1-C283-45DD-9030-843592021BAF}" type="presOf" srcId="{09B2629F-E93A-4B3F-8D79-3CA97A979F38}" destId="{CA4428C0-5B04-43C2-A796-F874B00773F9}" srcOrd="0" destOrd="0" presId="urn:microsoft.com/office/officeart/2008/layout/LinedList"/>
    <dgm:cxn modelId="{525A0121-4D4B-474F-BAD0-E58B0F564BEA}" type="presParOf" srcId="{45108006-2035-4274-BEAF-0CDE117926B9}" destId="{F00C686A-7062-4096-BD1D-D6FBD90E85AC}" srcOrd="0" destOrd="0" presId="urn:microsoft.com/office/officeart/2008/layout/LinedList"/>
    <dgm:cxn modelId="{F9BB593C-E058-4165-B79C-417F7DB822EE}" type="presParOf" srcId="{45108006-2035-4274-BEAF-0CDE117926B9}" destId="{75FAA062-2C79-41F2-B7FD-C1FD3875DAB4}" srcOrd="1" destOrd="0" presId="urn:microsoft.com/office/officeart/2008/layout/LinedList"/>
    <dgm:cxn modelId="{28F38060-0102-4E2D-9D6E-7AC416FC95BA}" type="presParOf" srcId="{75FAA062-2C79-41F2-B7FD-C1FD3875DAB4}" destId="{6F11EEBA-EC18-4D91-BACD-90401B774DCA}" srcOrd="0" destOrd="0" presId="urn:microsoft.com/office/officeart/2008/layout/LinedList"/>
    <dgm:cxn modelId="{C68465DB-6CB5-48F5-B788-269D995E05F7}" type="presParOf" srcId="{75FAA062-2C79-41F2-B7FD-C1FD3875DAB4}" destId="{48601C75-D76B-4869-B707-036E8B906B68}" srcOrd="1" destOrd="0" presId="urn:microsoft.com/office/officeart/2008/layout/LinedList"/>
    <dgm:cxn modelId="{E55409F0-3942-4F65-85AC-82C3B9639B2B}" type="presParOf" srcId="{45108006-2035-4274-BEAF-0CDE117926B9}" destId="{E25DF3C5-E911-40FD-A97F-966A2E0C4755}" srcOrd="2" destOrd="0" presId="urn:microsoft.com/office/officeart/2008/layout/LinedList"/>
    <dgm:cxn modelId="{130DDF7B-FD76-4F05-AAE1-0428B89F8610}" type="presParOf" srcId="{45108006-2035-4274-BEAF-0CDE117926B9}" destId="{F59876F6-792D-46F5-B648-EF146E5E3467}" srcOrd="3" destOrd="0" presId="urn:microsoft.com/office/officeart/2008/layout/LinedList"/>
    <dgm:cxn modelId="{2FA3F1C0-4D43-4E91-9EC6-F9217E167AC1}" type="presParOf" srcId="{F59876F6-792D-46F5-B648-EF146E5E3467}" destId="{4F8633A2-3AC0-4482-A76E-01D2CF3AB779}" srcOrd="0" destOrd="0" presId="urn:microsoft.com/office/officeart/2008/layout/LinedList"/>
    <dgm:cxn modelId="{E58D361F-8354-4FCA-8447-7E1C772D20A2}" type="presParOf" srcId="{F59876F6-792D-46F5-B648-EF146E5E3467}" destId="{E3C4F1FC-846E-407D-898A-510A67523DA4}" srcOrd="1" destOrd="0" presId="urn:microsoft.com/office/officeart/2008/layout/LinedList"/>
    <dgm:cxn modelId="{0D5C03C4-45E5-4DE4-87EB-1D0B75EFD815}" type="presParOf" srcId="{45108006-2035-4274-BEAF-0CDE117926B9}" destId="{F8B4CEE6-4EC6-4D6E-AD19-BA08E93D480D}" srcOrd="4" destOrd="0" presId="urn:microsoft.com/office/officeart/2008/layout/LinedList"/>
    <dgm:cxn modelId="{81A04148-AC3A-4F3D-9A0E-E479302B7899}" type="presParOf" srcId="{45108006-2035-4274-BEAF-0CDE117926B9}" destId="{D07CC125-1BE3-416D-9EA3-963B78F78D43}" srcOrd="5" destOrd="0" presId="urn:microsoft.com/office/officeart/2008/layout/LinedList"/>
    <dgm:cxn modelId="{1D89EBEC-4C28-4B56-BDA5-3F867EC78B5E}" type="presParOf" srcId="{D07CC125-1BE3-416D-9EA3-963B78F78D43}" destId="{EAED4BCD-C9AC-454A-8B4B-DB92533785D5}" srcOrd="0" destOrd="0" presId="urn:microsoft.com/office/officeart/2008/layout/LinedList"/>
    <dgm:cxn modelId="{3EFC9D82-CD33-4F85-B237-F067687E23AB}" type="presParOf" srcId="{D07CC125-1BE3-416D-9EA3-963B78F78D43}" destId="{6421672C-06B5-472E-83AF-46F575D56ACA}" srcOrd="1" destOrd="0" presId="urn:microsoft.com/office/officeart/2008/layout/LinedList"/>
    <dgm:cxn modelId="{B91EA75C-E550-4D4E-BFE5-7BFB761CE208}" type="presParOf" srcId="{45108006-2035-4274-BEAF-0CDE117926B9}" destId="{8AF50448-7B3C-4CC5-A64C-09B84326C6DA}" srcOrd="6" destOrd="0" presId="urn:microsoft.com/office/officeart/2008/layout/LinedList"/>
    <dgm:cxn modelId="{DB7E6784-D264-472F-8CED-71C467E71AEB}" type="presParOf" srcId="{45108006-2035-4274-BEAF-0CDE117926B9}" destId="{2B38C995-8DD5-4722-B079-4EF4D1883896}" srcOrd="7" destOrd="0" presId="urn:microsoft.com/office/officeart/2008/layout/LinedList"/>
    <dgm:cxn modelId="{D6FABFE7-5969-4277-A783-7B9AAF2AD658}" type="presParOf" srcId="{2B38C995-8DD5-4722-B079-4EF4D1883896}" destId="{CA4428C0-5B04-43C2-A796-F874B00773F9}" srcOrd="0" destOrd="0" presId="urn:microsoft.com/office/officeart/2008/layout/LinedList"/>
    <dgm:cxn modelId="{9646A4EA-221B-485C-A31D-36CB9A5E2D63}" type="presParOf" srcId="{2B38C995-8DD5-4722-B079-4EF4D1883896}" destId="{87808227-E92C-4415-B2E5-5544C558BDC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B39F67-107C-CB49-A554-797E44BE820C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3F0774A-98B7-954C-8D02-8CEF196558EC}">
      <dgm:prSet phldrT="[Text]" custT="1"/>
      <dgm:spPr/>
      <dgm:t>
        <a:bodyPr/>
        <a:lstStyle/>
        <a:p>
          <a:pPr rtl="0"/>
          <a:r>
            <a:rPr lang="en-US" sz="3800" dirty="0"/>
            <a:t>The majority of residents believed that the 2 months deadline was rushed.</a:t>
          </a:r>
        </a:p>
      </dgm:t>
    </dgm:pt>
    <dgm:pt modelId="{8732EFB4-65A2-CB46-B307-3F430F6AF0FC}" type="parTrans" cxnId="{FE2D3D60-6CB6-5441-8786-D0242628610D}">
      <dgm:prSet/>
      <dgm:spPr/>
      <dgm:t>
        <a:bodyPr/>
        <a:lstStyle/>
        <a:p>
          <a:endParaRPr lang="en-US" sz="3800"/>
        </a:p>
      </dgm:t>
    </dgm:pt>
    <dgm:pt modelId="{74EAB778-5CED-294D-B463-94FCB0450AD0}" type="sibTrans" cxnId="{FE2D3D60-6CB6-5441-8786-D0242628610D}">
      <dgm:prSet/>
      <dgm:spPr/>
      <dgm:t>
        <a:bodyPr/>
        <a:lstStyle/>
        <a:p>
          <a:endParaRPr lang="en-US" sz="3800"/>
        </a:p>
      </dgm:t>
    </dgm:pt>
    <dgm:pt modelId="{A96145B2-8D98-D24B-93F2-4BC2AE7DFAFF}">
      <dgm:prSet phldrT="[Text]" custT="1"/>
      <dgm:spPr/>
      <dgm:t>
        <a:bodyPr/>
        <a:lstStyle/>
        <a:p>
          <a:pPr rtl="0"/>
          <a:r>
            <a:rPr lang="en-US" sz="3800" dirty="0"/>
            <a:t>The residents suggested an annual workshop for those involved in the mentorship program.</a:t>
          </a:r>
        </a:p>
      </dgm:t>
    </dgm:pt>
    <dgm:pt modelId="{F7D115B2-A183-4745-B87B-1880E4ABE55D}" type="parTrans" cxnId="{B4164D47-F469-4842-9967-7CE341E6A29F}">
      <dgm:prSet/>
      <dgm:spPr/>
      <dgm:t>
        <a:bodyPr/>
        <a:lstStyle/>
        <a:p>
          <a:endParaRPr lang="en-US" sz="3800"/>
        </a:p>
      </dgm:t>
    </dgm:pt>
    <dgm:pt modelId="{00F2E396-CAE1-ED43-BCD9-C2DDC0EAFD97}" type="sibTrans" cxnId="{B4164D47-F469-4842-9967-7CE341E6A29F}">
      <dgm:prSet/>
      <dgm:spPr/>
      <dgm:t>
        <a:bodyPr/>
        <a:lstStyle/>
        <a:p>
          <a:endParaRPr lang="en-US" sz="3800"/>
        </a:p>
      </dgm:t>
    </dgm:pt>
    <dgm:pt modelId="{291DAA3A-45D8-42D6-9E7F-F6DD3E77BEA1}" type="pres">
      <dgm:prSet presAssocID="{CDB39F67-107C-CB49-A554-797E44BE820C}" presName="vert0" presStyleCnt="0">
        <dgm:presLayoutVars>
          <dgm:dir/>
          <dgm:animOne val="branch"/>
          <dgm:animLvl val="lvl"/>
        </dgm:presLayoutVars>
      </dgm:prSet>
      <dgm:spPr/>
    </dgm:pt>
    <dgm:pt modelId="{40580E58-2964-481C-B79F-6F35D90D20F6}" type="pres">
      <dgm:prSet presAssocID="{73F0774A-98B7-954C-8D02-8CEF196558EC}" presName="thickLine" presStyleLbl="alignNode1" presStyleIdx="0" presStyleCnt="2"/>
      <dgm:spPr/>
    </dgm:pt>
    <dgm:pt modelId="{74C5E543-85E6-4BC0-8CF1-7CBD0D76AF92}" type="pres">
      <dgm:prSet presAssocID="{73F0774A-98B7-954C-8D02-8CEF196558EC}" presName="horz1" presStyleCnt="0"/>
      <dgm:spPr/>
    </dgm:pt>
    <dgm:pt modelId="{B1547B3F-60B6-445C-B0D0-55FC59405E72}" type="pres">
      <dgm:prSet presAssocID="{73F0774A-98B7-954C-8D02-8CEF196558EC}" presName="tx1" presStyleLbl="revTx" presStyleIdx="0" presStyleCnt="2"/>
      <dgm:spPr/>
    </dgm:pt>
    <dgm:pt modelId="{C691E8B6-75B7-4096-8552-722D9EC0E4BE}" type="pres">
      <dgm:prSet presAssocID="{73F0774A-98B7-954C-8D02-8CEF196558EC}" presName="vert1" presStyleCnt="0"/>
      <dgm:spPr/>
    </dgm:pt>
    <dgm:pt modelId="{87DF9082-A601-49EE-BCE6-D4E1762A2A0B}" type="pres">
      <dgm:prSet presAssocID="{A96145B2-8D98-D24B-93F2-4BC2AE7DFAFF}" presName="thickLine" presStyleLbl="alignNode1" presStyleIdx="1" presStyleCnt="2"/>
      <dgm:spPr/>
    </dgm:pt>
    <dgm:pt modelId="{265BB1A2-CDB3-4020-B6CC-88A4E1DBC7EC}" type="pres">
      <dgm:prSet presAssocID="{A96145B2-8D98-D24B-93F2-4BC2AE7DFAFF}" presName="horz1" presStyleCnt="0"/>
      <dgm:spPr/>
    </dgm:pt>
    <dgm:pt modelId="{BA1618B3-78E5-4168-BF65-F5E1D149841E}" type="pres">
      <dgm:prSet presAssocID="{A96145B2-8D98-D24B-93F2-4BC2AE7DFAFF}" presName="tx1" presStyleLbl="revTx" presStyleIdx="1" presStyleCnt="2"/>
      <dgm:spPr/>
    </dgm:pt>
    <dgm:pt modelId="{2A7B5EE6-3937-49F3-923E-F23C6EE4D47B}" type="pres">
      <dgm:prSet presAssocID="{A96145B2-8D98-D24B-93F2-4BC2AE7DFAFF}" presName="vert1" presStyleCnt="0"/>
      <dgm:spPr/>
    </dgm:pt>
  </dgm:ptLst>
  <dgm:cxnLst>
    <dgm:cxn modelId="{EABAF339-A283-40E4-ADCC-CA122BE3743D}" type="presOf" srcId="{CDB39F67-107C-CB49-A554-797E44BE820C}" destId="{291DAA3A-45D8-42D6-9E7F-F6DD3E77BEA1}" srcOrd="0" destOrd="0" presId="urn:microsoft.com/office/officeart/2008/layout/LinedList"/>
    <dgm:cxn modelId="{A00D4C5E-1E52-4FF6-BE44-CF6C58FAAC51}" type="presOf" srcId="{A96145B2-8D98-D24B-93F2-4BC2AE7DFAFF}" destId="{BA1618B3-78E5-4168-BF65-F5E1D149841E}" srcOrd="0" destOrd="0" presId="urn:microsoft.com/office/officeart/2008/layout/LinedList"/>
    <dgm:cxn modelId="{FE2D3D60-6CB6-5441-8786-D0242628610D}" srcId="{CDB39F67-107C-CB49-A554-797E44BE820C}" destId="{73F0774A-98B7-954C-8D02-8CEF196558EC}" srcOrd="0" destOrd="0" parTransId="{8732EFB4-65A2-CB46-B307-3F430F6AF0FC}" sibTransId="{74EAB778-5CED-294D-B463-94FCB0450AD0}"/>
    <dgm:cxn modelId="{B4164D47-F469-4842-9967-7CE341E6A29F}" srcId="{CDB39F67-107C-CB49-A554-797E44BE820C}" destId="{A96145B2-8D98-D24B-93F2-4BC2AE7DFAFF}" srcOrd="1" destOrd="0" parTransId="{F7D115B2-A183-4745-B87B-1880E4ABE55D}" sibTransId="{00F2E396-CAE1-ED43-BCD9-C2DDC0EAFD97}"/>
    <dgm:cxn modelId="{4B92A8B8-546C-4FEB-814F-2063E3894EC0}" type="presOf" srcId="{73F0774A-98B7-954C-8D02-8CEF196558EC}" destId="{B1547B3F-60B6-445C-B0D0-55FC59405E72}" srcOrd="0" destOrd="0" presId="urn:microsoft.com/office/officeart/2008/layout/LinedList"/>
    <dgm:cxn modelId="{078065DA-98B9-481E-B770-FAD9AECE7B49}" type="presParOf" srcId="{291DAA3A-45D8-42D6-9E7F-F6DD3E77BEA1}" destId="{40580E58-2964-481C-B79F-6F35D90D20F6}" srcOrd="0" destOrd="0" presId="urn:microsoft.com/office/officeart/2008/layout/LinedList"/>
    <dgm:cxn modelId="{43F8E4C9-99DA-4FD3-8D41-8944FDEEA302}" type="presParOf" srcId="{291DAA3A-45D8-42D6-9E7F-F6DD3E77BEA1}" destId="{74C5E543-85E6-4BC0-8CF1-7CBD0D76AF92}" srcOrd="1" destOrd="0" presId="urn:microsoft.com/office/officeart/2008/layout/LinedList"/>
    <dgm:cxn modelId="{AFB9834C-42F8-4A9E-84E1-B210060D24F2}" type="presParOf" srcId="{74C5E543-85E6-4BC0-8CF1-7CBD0D76AF92}" destId="{B1547B3F-60B6-445C-B0D0-55FC59405E72}" srcOrd="0" destOrd="0" presId="urn:microsoft.com/office/officeart/2008/layout/LinedList"/>
    <dgm:cxn modelId="{DCCD19EB-2754-4539-833C-91C02920C3F3}" type="presParOf" srcId="{74C5E543-85E6-4BC0-8CF1-7CBD0D76AF92}" destId="{C691E8B6-75B7-4096-8552-722D9EC0E4BE}" srcOrd="1" destOrd="0" presId="urn:microsoft.com/office/officeart/2008/layout/LinedList"/>
    <dgm:cxn modelId="{48493084-FC40-434C-AD92-D7683AEA5541}" type="presParOf" srcId="{291DAA3A-45D8-42D6-9E7F-F6DD3E77BEA1}" destId="{87DF9082-A601-49EE-BCE6-D4E1762A2A0B}" srcOrd="2" destOrd="0" presId="urn:microsoft.com/office/officeart/2008/layout/LinedList"/>
    <dgm:cxn modelId="{EBD9BCEF-B737-4877-843F-61D4A110E6FF}" type="presParOf" srcId="{291DAA3A-45D8-42D6-9E7F-F6DD3E77BEA1}" destId="{265BB1A2-CDB3-4020-B6CC-88A4E1DBC7EC}" srcOrd="3" destOrd="0" presId="urn:microsoft.com/office/officeart/2008/layout/LinedList"/>
    <dgm:cxn modelId="{2B0A2D8B-E7DE-498C-9951-E24C6A0ACC77}" type="presParOf" srcId="{265BB1A2-CDB3-4020-B6CC-88A4E1DBC7EC}" destId="{BA1618B3-78E5-4168-BF65-F5E1D149841E}" srcOrd="0" destOrd="0" presId="urn:microsoft.com/office/officeart/2008/layout/LinedList"/>
    <dgm:cxn modelId="{FF178F74-5E57-4CED-8055-22310D7F33B7}" type="presParOf" srcId="{265BB1A2-CDB3-4020-B6CC-88A4E1DBC7EC}" destId="{2A7B5EE6-3937-49F3-923E-F23C6EE4D4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561995-4D7E-4DE6-BF1A-50A4202C045E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92D3ECD-2CB0-494D-BB15-EEDD5834C0E9}">
      <dgm:prSet phldrT="[Text]"/>
      <dgm:spPr/>
      <dgm:t>
        <a:bodyPr/>
        <a:lstStyle/>
        <a:p>
          <a:r>
            <a:rPr lang="en-US" dirty="0"/>
            <a:t>Mentorship guideline</a:t>
          </a:r>
        </a:p>
      </dgm:t>
    </dgm:pt>
    <dgm:pt modelId="{6732FB6D-E488-4B5E-9CD1-74181C929F2D}" type="parTrans" cxnId="{1F33D858-AD37-468D-BAD4-EA9296EF2EEC}">
      <dgm:prSet/>
      <dgm:spPr/>
      <dgm:t>
        <a:bodyPr/>
        <a:lstStyle/>
        <a:p>
          <a:endParaRPr lang="en-US"/>
        </a:p>
      </dgm:t>
    </dgm:pt>
    <dgm:pt modelId="{5DAAD439-756F-44CA-A597-FB64FD28C4E6}" type="sibTrans" cxnId="{1F33D858-AD37-468D-BAD4-EA9296EF2EEC}">
      <dgm:prSet/>
      <dgm:spPr/>
      <dgm:t>
        <a:bodyPr/>
        <a:lstStyle/>
        <a:p>
          <a:endParaRPr lang="en-US"/>
        </a:p>
      </dgm:t>
    </dgm:pt>
    <dgm:pt modelId="{122F947F-0257-4623-956C-FA399FF41FCB}">
      <dgm:prSet phldrT="[Text]"/>
      <dgm:spPr/>
      <dgm:t>
        <a:bodyPr/>
        <a:lstStyle/>
        <a:p>
          <a:r>
            <a:rPr lang="en-US" dirty="0"/>
            <a:t>Benefits</a:t>
          </a:r>
        </a:p>
      </dgm:t>
    </dgm:pt>
    <dgm:pt modelId="{4E4B5F7F-F9D0-49A1-8857-3E5A37689D81}" type="parTrans" cxnId="{D7B622D2-4DD3-4C17-AE58-317A187ED8E4}">
      <dgm:prSet/>
      <dgm:spPr/>
      <dgm:t>
        <a:bodyPr/>
        <a:lstStyle/>
        <a:p>
          <a:endParaRPr lang="en-US"/>
        </a:p>
      </dgm:t>
    </dgm:pt>
    <dgm:pt modelId="{129C3742-F8E3-4068-B7F9-A67AF7099A39}" type="sibTrans" cxnId="{D7B622D2-4DD3-4C17-AE58-317A187ED8E4}">
      <dgm:prSet/>
      <dgm:spPr/>
      <dgm:t>
        <a:bodyPr/>
        <a:lstStyle/>
        <a:p>
          <a:endParaRPr lang="en-US"/>
        </a:p>
      </dgm:t>
    </dgm:pt>
    <dgm:pt modelId="{640EC5DD-64E5-4F80-87C9-1254923BE92C}">
      <dgm:prSet phldrT="[Text]"/>
      <dgm:spPr/>
      <dgm:t>
        <a:bodyPr/>
        <a:lstStyle/>
        <a:p>
          <a:r>
            <a:rPr lang="en-US" dirty="0"/>
            <a:t>Two-directional, biannual evaluation</a:t>
          </a:r>
        </a:p>
      </dgm:t>
    </dgm:pt>
    <dgm:pt modelId="{FA9E1647-A870-4316-9291-B24B4576DE0B}" type="parTrans" cxnId="{6ABF0E5F-5C69-42D2-95CC-67DACC6CEF18}">
      <dgm:prSet/>
      <dgm:spPr/>
      <dgm:t>
        <a:bodyPr/>
        <a:lstStyle/>
        <a:p>
          <a:endParaRPr lang="en-US"/>
        </a:p>
      </dgm:t>
    </dgm:pt>
    <dgm:pt modelId="{8D45405C-74E9-481C-B221-C1E527D2302D}" type="sibTrans" cxnId="{6ABF0E5F-5C69-42D2-95CC-67DACC6CEF18}">
      <dgm:prSet/>
      <dgm:spPr/>
      <dgm:t>
        <a:bodyPr/>
        <a:lstStyle/>
        <a:p>
          <a:endParaRPr lang="en-US"/>
        </a:p>
      </dgm:t>
    </dgm:pt>
    <dgm:pt modelId="{FED46301-A511-408A-9232-7700B820445B}" type="pres">
      <dgm:prSet presAssocID="{F1561995-4D7E-4DE6-BF1A-50A4202C045E}" presName="diagram" presStyleCnt="0">
        <dgm:presLayoutVars>
          <dgm:dir/>
          <dgm:resizeHandles val="exact"/>
        </dgm:presLayoutVars>
      </dgm:prSet>
      <dgm:spPr/>
    </dgm:pt>
    <dgm:pt modelId="{994B54EE-839B-45E6-86F2-5712676FF71E}" type="pres">
      <dgm:prSet presAssocID="{292D3ECD-2CB0-494D-BB15-EEDD5834C0E9}" presName="node" presStyleLbl="node1" presStyleIdx="0" presStyleCnt="3">
        <dgm:presLayoutVars>
          <dgm:bulletEnabled val="1"/>
        </dgm:presLayoutVars>
      </dgm:prSet>
      <dgm:spPr/>
    </dgm:pt>
    <dgm:pt modelId="{D9DC9AA2-1814-48DD-84CA-1EDEE38DB17D}" type="pres">
      <dgm:prSet presAssocID="{5DAAD439-756F-44CA-A597-FB64FD28C4E6}" presName="sibTrans" presStyleCnt="0"/>
      <dgm:spPr/>
    </dgm:pt>
    <dgm:pt modelId="{B44B4F7D-01E7-4B33-9918-249C4417D5F1}" type="pres">
      <dgm:prSet presAssocID="{122F947F-0257-4623-956C-FA399FF41FCB}" presName="node" presStyleLbl="node1" presStyleIdx="1" presStyleCnt="3">
        <dgm:presLayoutVars>
          <dgm:bulletEnabled val="1"/>
        </dgm:presLayoutVars>
      </dgm:prSet>
      <dgm:spPr/>
    </dgm:pt>
    <dgm:pt modelId="{A2A57111-F306-4236-9629-E417F19075A0}" type="pres">
      <dgm:prSet presAssocID="{129C3742-F8E3-4068-B7F9-A67AF7099A39}" presName="sibTrans" presStyleCnt="0"/>
      <dgm:spPr/>
    </dgm:pt>
    <dgm:pt modelId="{AF8F5E9D-BF6B-43E3-84E6-BE16EC8921B9}" type="pres">
      <dgm:prSet presAssocID="{640EC5DD-64E5-4F80-87C9-1254923BE92C}" presName="node" presStyleLbl="node1" presStyleIdx="2" presStyleCnt="3">
        <dgm:presLayoutVars>
          <dgm:bulletEnabled val="1"/>
        </dgm:presLayoutVars>
      </dgm:prSet>
      <dgm:spPr/>
    </dgm:pt>
  </dgm:ptLst>
  <dgm:cxnLst>
    <dgm:cxn modelId="{6ABF0E5F-5C69-42D2-95CC-67DACC6CEF18}" srcId="{F1561995-4D7E-4DE6-BF1A-50A4202C045E}" destId="{640EC5DD-64E5-4F80-87C9-1254923BE92C}" srcOrd="2" destOrd="0" parTransId="{FA9E1647-A870-4316-9291-B24B4576DE0B}" sibTransId="{8D45405C-74E9-481C-B221-C1E527D2302D}"/>
    <dgm:cxn modelId="{96583C46-9382-4D8D-ADA6-36ADA545E865}" type="presOf" srcId="{640EC5DD-64E5-4F80-87C9-1254923BE92C}" destId="{AF8F5E9D-BF6B-43E3-84E6-BE16EC8921B9}" srcOrd="0" destOrd="0" presId="urn:microsoft.com/office/officeart/2005/8/layout/default"/>
    <dgm:cxn modelId="{FEC3E76B-A578-49A7-BFA9-5FBC98CCEBC6}" type="presOf" srcId="{292D3ECD-2CB0-494D-BB15-EEDD5834C0E9}" destId="{994B54EE-839B-45E6-86F2-5712676FF71E}" srcOrd="0" destOrd="0" presId="urn:microsoft.com/office/officeart/2005/8/layout/default"/>
    <dgm:cxn modelId="{172E3B4C-EA8C-4918-BE65-163CB9748078}" type="presOf" srcId="{122F947F-0257-4623-956C-FA399FF41FCB}" destId="{B44B4F7D-01E7-4B33-9918-249C4417D5F1}" srcOrd="0" destOrd="0" presId="urn:microsoft.com/office/officeart/2005/8/layout/default"/>
    <dgm:cxn modelId="{1F33D858-AD37-468D-BAD4-EA9296EF2EEC}" srcId="{F1561995-4D7E-4DE6-BF1A-50A4202C045E}" destId="{292D3ECD-2CB0-494D-BB15-EEDD5834C0E9}" srcOrd="0" destOrd="0" parTransId="{6732FB6D-E488-4B5E-9CD1-74181C929F2D}" sibTransId="{5DAAD439-756F-44CA-A597-FB64FD28C4E6}"/>
    <dgm:cxn modelId="{D7B622D2-4DD3-4C17-AE58-317A187ED8E4}" srcId="{F1561995-4D7E-4DE6-BF1A-50A4202C045E}" destId="{122F947F-0257-4623-956C-FA399FF41FCB}" srcOrd="1" destOrd="0" parTransId="{4E4B5F7F-F9D0-49A1-8857-3E5A37689D81}" sibTransId="{129C3742-F8E3-4068-B7F9-A67AF7099A39}"/>
    <dgm:cxn modelId="{71BB40FB-7F85-417C-B90A-07BE99324240}" type="presOf" srcId="{F1561995-4D7E-4DE6-BF1A-50A4202C045E}" destId="{FED46301-A511-408A-9232-7700B820445B}" srcOrd="0" destOrd="0" presId="urn:microsoft.com/office/officeart/2005/8/layout/default"/>
    <dgm:cxn modelId="{634131E8-2D1B-4DB2-8CC4-9690AAF6C5B2}" type="presParOf" srcId="{FED46301-A511-408A-9232-7700B820445B}" destId="{994B54EE-839B-45E6-86F2-5712676FF71E}" srcOrd="0" destOrd="0" presId="urn:microsoft.com/office/officeart/2005/8/layout/default"/>
    <dgm:cxn modelId="{0B81522A-7693-476E-8E3A-D26F466506A0}" type="presParOf" srcId="{FED46301-A511-408A-9232-7700B820445B}" destId="{D9DC9AA2-1814-48DD-84CA-1EDEE38DB17D}" srcOrd="1" destOrd="0" presId="urn:microsoft.com/office/officeart/2005/8/layout/default"/>
    <dgm:cxn modelId="{DD3729C1-78D9-4A81-8A34-27047EC1A392}" type="presParOf" srcId="{FED46301-A511-408A-9232-7700B820445B}" destId="{B44B4F7D-01E7-4B33-9918-249C4417D5F1}" srcOrd="2" destOrd="0" presId="urn:microsoft.com/office/officeart/2005/8/layout/default"/>
    <dgm:cxn modelId="{8F2A44ED-3978-4550-B0B8-23AD441A1D82}" type="presParOf" srcId="{FED46301-A511-408A-9232-7700B820445B}" destId="{A2A57111-F306-4236-9629-E417F19075A0}" srcOrd="3" destOrd="0" presId="urn:microsoft.com/office/officeart/2005/8/layout/default"/>
    <dgm:cxn modelId="{67A10538-3FF2-4971-813C-740562EF31F6}" type="presParOf" srcId="{FED46301-A511-408A-9232-7700B820445B}" destId="{AF8F5E9D-BF6B-43E3-84E6-BE16EC8921B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EDCB4-F26D-4DE3-9DB1-2A72F015517A}">
      <dsp:nvSpPr>
        <dsp:cNvPr id="0" name=""/>
        <dsp:cNvSpPr/>
      </dsp:nvSpPr>
      <dsp:spPr>
        <a:xfrm>
          <a:off x="4420" y="1119693"/>
          <a:ext cx="3506688" cy="2104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Specialty</a:t>
          </a:r>
        </a:p>
      </dsp:txBody>
      <dsp:txXfrm>
        <a:off x="4420" y="1119693"/>
        <a:ext cx="3506688" cy="2104012"/>
      </dsp:txXfrm>
    </dsp:sp>
    <dsp:sp modelId="{BF0C4069-E5F5-4B2D-A812-4FB15485347D}">
      <dsp:nvSpPr>
        <dsp:cNvPr id="0" name=""/>
        <dsp:cNvSpPr/>
      </dsp:nvSpPr>
      <dsp:spPr>
        <a:xfrm>
          <a:off x="3861777" y="1119693"/>
          <a:ext cx="3506688" cy="2104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Goals </a:t>
          </a:r>
        </a:p>
      </dsp:txBody>
      <dsp:txXfrm>
        <a:off x="3861777" y="1119693"/>
        <a:ext cx="3506688" cy="2104012"/>
      </dsp:txXfrm>
    </dsp:sp>
    <dsp:sp modelId="{B78DD83D-5B5A-4392-AE4A-E22727646BFB}">
      <dsp:nvSpPr>
        <dsp:cNvPr id="0" name=""/>
        <dsp:cNvSpPr/>
      </dsp:nvSpPr>
      <dsp:spPr>
        <a:xfrm>
          <a:off x="7719134" y="1119693"/>
          <a:ext cx="3506688" cy="2104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Compatibility  </a:t>
          </a:r>
        </a:p>
      </dsp:txBody>
      <dsp:txXfrm>
        <a:off x="7719134" y="1119693"/>
        <a:ext cx="3506688" cy="2104012"/>
      </dsp:txXfrm>
    </dsp:sp>
    <dsp:sp modelId="{5B55FCE1-FEA3-4884-B42F-21B2D5E8675B}">
      <dsp:nvSpPr>
        <dsp:cNvPr id="0" name=""/>
        <dsp:cNvSpPr/>
      </dsp:nvSpPr>
      <dsp:spPr>
        <a:xfrm>
          <a:off x="11576491" y="1119693"/>
          <a:ext cx="3506688" cy="2104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Research experience</a:t>
          </a:r>
        </a:p>
      </dsp:txBody>
      <dsp:txXfrm>
        <a:off x="11576491" y="1119693"/>
        <a:ext cx="3506688" cy="2104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B9EC3-9E96-4450-B7E5-F86FA38C5A3A}">
      <dsp:nvSpPr>
        <dsp:cNvPr id="0" name=""/>
        <dsp:cNvSpPr/>
      </dsp:nvSpPr>
      <dsp:spPr>
        <a:xfrm>
          <a:off x="6161" y="1078707"/>
          <a:ext cx="2693937" cy="41671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Residents had up to 2 months to choose a mentor</a:t>
          </a:r>
        </a:p>
      </dsp:txBody>
      <dsp:txXfrm>
        <a:off x="85064" y="1157610"/>
        <a:ext cx="2536131" cy="4009379"/>
      </dsp:txXfrm>
    </dsp:sp>
    <dsp:sp modelId="{1C78B372-AE64-431D-9194-8FBC91C7227B}">
      <dsp:nvSpPr>
        <dsp:cNvPr id="0" name=""/>
        <dsp:cNvSpPr/>
      </dsp:nvSpPr>
      <dsp:spPr>
        <a:xfrm>
          <a:off x="2969493" y="2828251"/>
          <a:ext cx="571114" cy="668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2969493" y="2961870"/>
        <a:ext cx="399780" cy="400858"/>
      </dsp:txXfrm>
    </dsp:sp>
    <dsp:sp modelId="{4EBE265E-877D-4358-86E8-7542946732CF}">
      <dsp:nvSpPr>
        <dsp:cNvPr id="0" name=""/>
        <dsp:cNvSpPr/>
      </dsp:nvSpPr>
      <dsp:spPr>
        <a:xfrm>
          <a:off x="3777674" y="1078707"/>
          <a:ext cx="2693937" cy="41671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Potential mentors were involved during residents orientation </a:t>
          </a:r>
        </a:p>
      </dsp:txBody>
      <dsp:txXfrm>
        <a:off x="3856577" y="1157610"/>
        <a:ext cx="2536131" cy="4009379"/>
      </dsp:txXfrm>
    </dsp:sp>
    <dsp:sp modelId="{3B23C218-A4F9-4AF7-8182-90FF2C8929D1}">
      <dsp:nvSpPr>
        <dsp:cNvPr id="0" name=""/>
        <dsp:cNvSpPr/>
      </dsp:nvSpPr>
      <dsp:spPr>
        <a:xfrm>
          <a:off x="6741006" y="2828251"/>
          <a:ext cx="571114" cy="668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6741006" y="2961870"/>
        <a:ext cx="399780" cy="400858"/>
      </dsp:txXfrm>
    </dsp:sp>
    <dsp:sp modelId="{E71C2FEF-5FE5-4C79-939E-13855925056F}">
      <dsp:nvSpPr>
        <dsp:cNvPr id="0" name=""/>
        <dsp:cNvSpPr/>
      </dsp:nvSpPr>
      <dsp:spPr>
        <a:xfrm>
          <a:off x="7549187" y="1078707"/>
          <a:ext cx="2693937" cy="41671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The RPD was omitted as a possible mentor  </a:t>
          </a:r>
        </a:p>
      </dsp:txBody>
      <dsp:txXfrm>
        <a:off x="7628090" y="1157610"/>
        <a:ext cx="2536131" cy="4009379"/>
      </dsp:txXfrm>
    </dsp:sp>
    <dsp:sp modelId="{542BC770-B3B1-488A-9852-1FD47C42FAA0}">
      <dsp:nvSpPr>
        <dsp:cNvPr id="0" name=""/>
        <dsp:cNvSpPr/>
      </dsp:nvSpPr>
      <dsp:spPr>
        <a:xfrm>
          <a:off x="10512519" y="2828251"/>
          <a:ext cx="571114" cy="668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/>
        </a:p>
      </dsp:txBody>
      <dsp:txXfrm>
        <a:off x="10512519" y="2961870"/>
        <a:ext cx="399780" cy="400858"/>
      </dsp:txXfrm>
    </dsp:sp>
    <dsp:sp modelId="{D7B19D4C-24F0-4558-B754-429EEA023057}">
      <dsp:nvSpPr>
        <dsp:cNvPr id="0" name=""/>
        <dsp:cNvSpPr/>
      </dsp:nvSpPr>
      <dsp:spPr>
        <a:xfrm>
          <a:off x="11320700" y="1078707"/>
          <a:ext cx="2693937" cy="41671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A lecture was given to the mentors and residents </a:t>
          </a:r>
        </a:p>
      </dsp:txBody>
      <dsp:txXfrm>
        <a:off x="11399603" y="1157610"/>
        <a:ext cx="2536131" cy="40093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C686A-7062-4096-BD1D-D6FBD90E85AC}">
      <dsp:nvSpPr>
        <dsp:cNvPr id="0" name=""/>
        <dsp:cNvSpPr/>
      </dsp:nvSpPr>
      <dsp:spPr>
        <a:xfrm>
          <a:off x="0" y="0"/>
          <a:ext cx="1458838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1EEBA-EC18-4D91-BACD-90401B774DCA}">
      <dsp:nvSpPr>
        <dsp:cNvPr id="0" name=""/>
        <dsp:cNvSpPr/>
      </dsp:nvSpPr>
      <dsp:spPr>
        <a:xfrm>
          <a:off x="0" y="0"/>
          <a:ext cx="14588380" cy="1607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 majority of residents agreed that having a mentor was beneficial. </a:t>
          </a:r>
        </a:p>
      </dsp:txBody>
      <dsp:txXfrm>
        <a:off x="0" y="0"/>
        <a:ext cx="14588380" cy="1607461"/>
      </dsp:txXfrm>
    </dsp:sp>
    <dsp:sp modelId="{E25DF3C5-E911-40FD-A97F-966A2E0C4755}">
      <dsp:nvSpPr>
        <dsp:cNvPr id="0" name=""/>
        <dsp:cNvSpPr/>
      </dsp:nvSpPr>
      <dsp:spPr>
        <a:xfrm>
          <a:off x="0" y="1607461"/>
          <a:ext cx="1458838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8633A2-3AC0-4482-A76E-01D2CF3AB779}">
      <dsp:nvSpPr>
        <dsp:cNvPr id="0" name=""/>
        <dsp:cNvSpPr/>
      </dsp:nvSpPr>
      <dsp:spPr>
        <a:xfrm>
          <a:off x="0" y="1607461"/>
          <a:ext cx="14588380" cy="1607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Most participants were planning on staying in contact with their mentors after residency.</a:t>
          </a:r>
        </a:p>
      </dsp:txBody>
      <dsp:txXfrm>
        <a:off x="0" y="1607461"/>
        <a:ext cx="14588380" cy="1607461"/>
      </dsp:txXfrm>
    </dsp:sp>
    <dsp:sp modelId="{F8B4CEE6-4EC6-4D6E-AD19-BA08E93D480D}">
      <dsp:nvSpPr>
        <dsp:cNvPr id="0" name=""/>
        <dsp:cNvSpPr/>
      </dsp:nvSpPr>
      <dsp:spPr>
        <a:xfrm>
          <a:off x="0" y="3214923"/>
          <a:ext cx="1458838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D4BCD-C9AC-454A-8B4B-DB92533785D5}">
      <dsp:nvSpPr>
        <dsp:cNvPr id="0" name=""/>
        <dsp:cNvSpPr/>
      </dsp:nvSpPr>
      <dsp:spPr>
        <a:xfrm>
          <a:off x="0" y="3214923"/>
          <a:ext cx="14588380" cy="1607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Half of the residents met with their mentors multiple times per month.</a:t>
          </a:r>
        </a:p>
      </dsp:txBody>
      <dsp:txXfrm>
        <a:off x="0" y="3214923"/>
        <a:ext cx="14588380" cy="1607461"/>
      </dsp:txXfrm>
    </dsp:sp>
    <dsp:sp modelId="{8AF50448-7B3C-4CC5-A64C-09B84326C6DA}">
      <dsp:nvSpPr>
        <dsp:cNvPr id="0" name=""/>
        <dsp:cNvSpPr/>
      </dsp:nvSpPr>
      <dsp:spPr>
        <a:xfrm>
          <a:off x="0" y="4822385"/>
          <a:ext cx="1458838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428C0-5B04-43C2-A796-F874B00773F9}">
      <dsp:nvSpPr>
        <dsp:cNvPr id="0" name=""/>
        <dsp:cNvSpPr/>
      </dsp:nvSpPr>
      <dsp:spPr>
        <a:xfrm>
          <a:off x="0" y="4822385"/>
          <a:ext cx="14588380" cy="1607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 year after implementation of the program, 100% of the residents were employed or matched to a residency program.</a:t>
          </a:r>
        </a:p>
      </dsp:txBody>
      <dsp:txXfrm>
        <a:off x="0" y="4822385"/>
        <a:ext cx="14588380" cy="16074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80E58-2964-481C-B79F-6F35D90D20F6}">
      <dsp:nvSpPr>
        <dsp:cNvPr id="0" name=""/>
        <dsp:cNvSpPr/>
      </dsp:nvSpPr>
      <dsp:spPr>
        <a:xfrm>
          <a:off x="0" y="0"/>
          <a:ext cx="140208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47B3F-60B6-445C-B0D0-55FC59405E72}">
      <dsp:nvSpPr>
        <dsp:cNvPr id="0" name=""/>
        <dsp:cNvSpPr/>
      </dsp:nvSpPr>
      <dsp:spPr>
        <a:xfrm>
          <a:off x="0" y="0"/>
          <a:ext cx="14020800" cy="17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The majority of residents believed that the 2 months deadline was rushed.</a:t>
          </a:r>
        </a:p>
      </dsp:txBody>
      <dsp:txXfrm>
        <a:off x="0" y="0"/>
        <a:ext cx="14020800" cy="1768808"/>
      </dsp:txXfrm>
    </dsp:sp>
    <dsp:sp modelId="{87DF9082-A601-49EE-BCE6-D4E1762A2A0B}">
      <dsp:nvSpPr>
        <dsp:cNvPr id="0" name=""/>
        <dsp:cNvSpPr/>
      </dsp:nvSpPr>
      <dsp:spPr>
        <a:xfrm>
          <a:off x="0" y="1768808"/>
          <a:ext cx="140208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618B3-78E5-4168-BF65-F5E1D149841E}">
      <dsp:nvSpPr>
        <dsp:cNvPr id="0" name=""/>
        <dsp:cNvSpPr/>
      </dsp:nvSpPr>
      <dsp:spPr>
        <a:xfrm>
          <a:off x="0" y="1768808"/>
          <a:ext cx="14020800" cy="17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The residents suggested an annual workshop for those involved in the mentorship program.</a:t>
          </a:r>
        </a:p>
      </dsp:txBody>
      <dsp:txXfrm>
        <a:off x="0" y="1768808"/>
        <a:ext cx="14020800" cy="17688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B54EE-839B-45E6-86F2-5712676FF71E}">
      <dsp:nvSpPr>
        <dsp:cNvPr id="0" name=""/>
        <dsp:cNvSpPr/>
      </dsp:nvSpPr>
      <dsp:spPr>
        <a:xfrm>
          <a:off x="0" y="1088541"/>
          <a:ext cx="4190442" cy="2514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Mentorship guideline</a:t>
          </a:r>
        </a:p>
      </dsp:txBody>
      <dsp:txXfrm>
        <a:off x="0" y="1088541"/>
        <a:ext cx="4190442" cy="2514265"/>
      </dsp:txXfrm>
    </dsp:sp>
    <dsp:sp modelId="{B44B4F7D-01E7-4B33-9918-249C4417D5F1}">
      <dsp:nvSpPr>
        <dsp:cNvPr id="0" name=""/>
        <dsp:cNvSpPr/>
      </dsp:nvSpPr>
      <dsp:spPr>
        <a:xfrm>
          <a:off x="4609487" y="1088541"/>
          <a:ext cx="4190442" cy="2514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Benefits</a:t>
          </a:r>
        </a:p>
      </dsp:txBody>
      <dsp:txXfrm>
        <a:off x="4609487" y="1088541"/>
        <a:ext cx="4190442" cy="2514265"/>
      </dsp:txXfrm>
    </dsp:sp>
    <dsp:sp modelId="{AF8F5E9D-BF6B-43E3-84E6-BE16EC8921B9}">
      <dsp:nvSpPr>
        <dsp:cNvPr id="0" name=""/>
        <dsp:cNvSpPr/>
      </dsp:nvSpPr>
      <dsp:spPr>
        <a:xfrm>
          <a:off x="9218974" y="1088541"/>
          <a:ext cx="4190442" cy="2514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Two-directional, biannual evaluation</a:t>
          </a:r>
        </a:p>
      </dsp:txBody>
      <dsp:txXfrm>
        <a:off x="9218974" y="1088541"/>
        <a:ext cx="4190442" cy="2514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EB77B-7DD4-4CE0-9B4E-36A986738A6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A7E3D-5215-480F-8F83-05AFFE98D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66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A7E3D-5215-480F-8F83-05AFFE98D2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5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A7E3D-5215-480F-8F83-05AFFE98D2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sv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sv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image" Target="../media/image6.svg"/><Relationship Id="rId10" Type="http://schemas.microsoft.com/office/2007/relationships/diagramDrawing" Target="../diagrams/drawing5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>
            <a:off x="0" y="-139351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TextBox 4"/>
          <p:cNvSpPr txBox="1"/>
          <p:nvPr/>
        </p:nvSpPr>
        <p:spPr>
          <a:xfrm>
            <a:off x="2855629" y="2652374"/>
            <a:ext cx="12576743" cy="33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96"/>
              </a:lnSpc>
            </a:pPr>
            <a:r>
              <a:rPr lang="en-US" sz="10000" b="1" dirty="0">
                <a:solidFill>
                  <a:srgbClr val="031F7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Safety and Quality Program for Residents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114300" y="8530868"/>
            <a:ext cx="1761748" cy="1761748"/>
          </a:xfrm>
          <a:custGeom>
            <a:avLst/>
            <a:gdLst/>
            <a:ahLst/>
            <a:cxnLst/>
            <a:rect l="l" t="t" r="r" b="b"/>
            <a:pathLst>
              <a:path w="1761748" h="1761748">
                <a:moveTo>
                  <a:pt x="0" y="0"/>
                </a:moveTo>
                <a:lnTo>
                  <a:pt x="1761748" y="0"/>
                </a:lnTo>
                <a:lnTo>
                  <a:pt x="1761748" y="1761749"/>
                </a:lnTo>
                <a:lnTo>
                  <a:pt x="0" y="1761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6" name="Freeform 6"/>
          <p:cNvSpPr/>
          <p:nvPr/>
        </p:nvSpPr>
        <p:spPr>
          <a:xfrm>
            <a:off x="2032961" y="8609991"/>
            <a:ext cx="1984491" cy="1603503"/>
          </a:xfrm>
          <a:custGeom>
            <a:avLst/>
            <a:gdLst/>
            <a:ahLst/>
            <a:cxnLst/>
            <a:rect l="l" t="t" r="r" b="b"/>
            <a:pathLst>
              <a:path w="1984491" h="1603503">
                <a:moveTo>
                  <a:pt x="0" y="0"/>
                </a:moveTo>
                <a:lnTo>
                  <a:pt x="1984492" y="0"/>
                </a:lnTo>
                <a:lnTo>
                  <a:pt x="1984492" y="1603503"/>
                </a:lnTo>
                <a:lnTo>
                  <a:pt x="0" y="16035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7" name="TextBox 7"/>
          <p:cNvSpPr txBox="1"/>
          <p:nvPr/>
        </p:nvSpPr>
        <p:spPr>
          <a:xfrm>
            <a:off x="5280756" y="6096820"/>
            <a:ext cx="772648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Pharmacy Residency Program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Deanship of Postgraduate Education</a:t>
            </a:r>
          </a:p>
          <a:p>
            <a:pPr algn="ctr"/>
            <a:r>
              <a:rPr lang="en-US" sz="4000" dirty="0">
                <a:solidFill>
                  <a:srgbClr val="031F7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Quality Department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/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/>
          <p:cNvSpPr txBox="1"/>
          <p:nvPr/>
        </p:nvSpPr>
        <p:spPr>
          <a:xfrm>
            <a:off x="323929" y="4708233"/>
            <a:ext cx="17640141" cy="1056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8518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Theme Four: Mentorship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/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/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/>
          <p:cNvSpPr txBox="1"/>
          <p:nvPr/>
        </p:nvSpPr>
        <p:spPr>
          <a:xfrm>
            <a:off x="323929" y="3371953"/>
            <a:ext cx="17640141" cy="3007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4800" b="1" dirty="0">
                <a:solidFill>
                  <a:schemeClr val="tx2"/>
                </a:solidFill>
                <a:latin typeface="IBM Plex Sans Condensed" panose="020B0506050203000203" pitchFamily="34" charset="0"/>
                <a:ea typeface="IBM Plex Sans Condensed Bold"/>
                <a:cs typeface="IBM Plex Sans Condensed Bold"/>
                <a:sym typeface="IBM Plex Sans Condensed Bold"/>
              </a:rPr>
              <a:t>Mentorship: 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Lato" panose="020B0604020202020204" pitchFamily="34" charset="0"/>
              </a:rPr>
              <a:t>a collaborative relationship between a more experienced individual and a less experienced individual that is focused on the mentee's personal and professional development. </a:t>
            </a:r>
            <a:endParaRPr lang="en-US" sz="4800" b="1" dirty="0">
              <a:solidFill>
                <a:schemeClr val="tx2"/>
              </a:solidFill>
              <a:latin typeface="IBM Plex Sans Condensed" panose="020B0506050203000203" pitchFamily="34" charset="0"/>
              <a:ea typeface="IBM Plex Sans Condensed Bold"/>
              <a:cs typeface="IBM Plex Sans Condensed Bold"/>
              <a:sym typeface="IBM Plex San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2490241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4BE81A-48CF-286A-CF9E-50715DDD77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948590"/>
              </p:ext>
            </p:extLst>
          </p:nvPr>
        </p:nvGraphicFramePr>
        <p:xfrm>
          <a:off x="1600200" y="3848100"/>
          <a:ext cx="15087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783AFE6-04C9-4C22-BE3D-5B01381C7B16}"/>
              </a:ext>
            </a:extLst>
          </p:cNvPr>
          <p:cNvSpPr/>
          <p:nvPr/>
        </p:nvSpPr>
        <p:spPr>
          <a:xfrm>
            <a:off x="1600200" y="1494251"/>
            <a:ext cx="13030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Matching</a:t>
            </a:r>
          </a:p>
        </p:txBody>
      </p:sp>
    </p:spTree>
    <p:extLst>
      <p:ext uri="{BB962C8B-B14F-4D97-AF65-F5344CB8AC3E}">
        <p14:creationId xmlns:p14="http://schemas.microsoft.com/office/powerpoint/2010/main" val="67786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208AAE-A455-40CD-BC27-AFD3D96D10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13" y="1700090"/>
            <a:ext cx="16219774" cy="688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52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05D2B33-BBBF-4535-934A-637E543CC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7831987"/>
              </p:ext>
            </p:extLst>
          </p:nvPr>
        </p:nvGraphicFramePr>
        <p:xfrm>
          <a:off x="2133600" y="2805765"/>
          <a:ext cx="140208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66BED9E-4449-4FE7-AA84-4B1CB7502688}"/>
              </a:ext>
            </a:extLst>
          </p:cNvPr>
          <p:cNvSpPr/>
          <p:nvPr/>
        </p:nvSpPr>
        <p:spPr>
          <a:xfrm>
            <a:off x="1752600" y="970949"/>
            <a:ext cx="13030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673012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05D2B33-BBBF-4535-934A-637E543CC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693152"/>
              </p:ext>
            </p:extLst>
          </p:nvPr>
        </p:nvGraphicFramePr>
        <p:xfrm>
          <a:off x="1742484" y="2906163"/>
          <a:ext cx="14588380" cy="6429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5743FD0-8EA2-4BE6-A3C1-5BE28F25450E}"/>
              </a:ext>
            </a:extLst>
          </p:cNvPr>
          <p:cNvSpPr/>
          <p:nvPr/>
        </p:nvSpPr>
        <p:spPr>
          <a:xfrm>
            <a:off x="1742484" y="950990"/>
            <a:ext cx="13030200" cy="1525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91814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05D2B33-BBBF-4535-934A-637E543CC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813818"/>
              </p:ext>
            </p:extLst>
          </p:nvPr>
        </p:nvGraphicFramePr>
        <p:xfrm>
          <a:off x="2133600" y="4381500"/>
          <a:ext cx="14020800" cy="3537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5743FD0-8EA2-4BE6-A3C1-5BE28F25450E}"/>
              </a:ext>
            </a:extLst>
          </p:cNvPr>
          <p:cNvSpPr/>
          <p:nvPr/>
        </p:nvSpPr>
        <p:spPr>
          <a:xfrm>
            <a:off x="1905000" y="1638300"/>
            <a:ext cx="13030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438183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7AA06-2337-49FF-B43B-4150F379E3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67" y="1483860"/>
            <a:ext cx="14715065" cy="731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33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F8C3D3-A4A8-4AF8-93F3-3D7FBAD637E9}"/>
              </a:ext>
            </a:extLst>
          </p:cNvPr>
          <p:cNvSpPr txBox="1"/>
          <p:nvPr/>
        </p:nvSpPr>
        <p:spPr>
          <a:xfrm>
            <a:off x="1830583" y="2400300"/>
            <a:ext cx="14163396" cy="606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800" b="1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Development of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A formal training program for preceptors selected to be mentors.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Written mentorship guidelines outlining responsibilities for participation in a program including the minimum time commitment and documents to be completed by the mentor/mentee pair.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Quarterly events for all members of the mentor program, preferably set in an informal environment to foster relationships and share success.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AE86BE-12AF-497A-B664-61D07E2F2052}"/>
              </a:ext>
            </a:extLst>
          </p:cNvPr>
          <p:cNvSpPr/>
          <p:nvPr/>
        </p:nvSpPr>
        <p:spPr>
          <a:xfrm>
            <a:off x="1742484" y="1047551"/>
            <a:ext cx="13030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8820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AE86BE-12AF-497A-B664-61D07E2F2052}"/>
              </a:ext>
            </a:extLst>
          </p:cNvPr>
          <p:cNvSpPr/>
          <p:nvPr/>
        </p:nvSpPr>
        <p:spPr>
          <a:xfrm>
            <a:off x="1742484" y="1047551"/>
            <a:ext cx="13030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tx2"/>
                </a:solidFill>
              </a:rPr>
              <a:t>Future Plans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B487DE2-37AA-4534-80DE-18354F0EA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861616"/>
              </p:ext>
            </p:extLst>
          </p:nvPr>
        </p:nvGraphicFramePr>
        <p:xfrm>
          <a:off x="2133600" y="3467100"/>
          <a:ext cx="13409417" cy="4691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40568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0AA8316-8F48-E845-7699-A7EB8AC1B0D4}"/>
              </a:ext>
            </a:extLst>
          </p:cNvPr>
          <p:cNvSpPr/>
          <p:nvPr/>
        </p:nvSpPr>
        <p:spPr>
          <a:xfrm flipV="1">
            <a:off x="11257368" y="7918794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8CC954-E79E-6B59-22C9-8612BC13F008}"/>
              </a:ext>
            </a:extLst>
          </p:cNvPr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AE86BE-12AF-497A-B664-61D07E2F2052}"/>
              </a:ext>
            </a:extLst>
          </p:cNvPr>
          <p:cNvSpPr/>
          <p:nvPr/>
        </p:nvSpPr>
        <p:spPr>
          <a:xfrm>
            <a:off x="2171700" y="4229100"/>
            <a:ext cx="139446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chemeClr val="tx2"/>
                </a:solidFill>
              </a:rPr>
              <a:t>What would motivate you to be a mentor?</a:t>
            </a:r>
          </a:p>
        </p:txBody>
      </p:sp>
    </p:spTree>
    <p:extLst>
      <p:ext uri="{BB962C8B-B14F-4D97-AF65-F5344CB8AC3E}">
        <p14:creationId xmlns:p14="http://schemas.microsoft.com/office/powerpoint/2010/main" val="3107733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92F97-45D9-E2A4-C5FD-70481B0D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88576D-CEC2-B168-E766-F8D9AA38EA6B}"/>
              </a:ext>
            </a:extLst>
          </p:cNvPr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289813D-6BFF-152C-3D32-3420536321B8}"/>
              </a:ext>
            </a:extLst>
          </p:cNvPr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0A3B1A9-CBBB-F12A-A79B-550259058073}"/>
              </a:ext>
            </a:extLst>
          </p:cNvPr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A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D7C457F-F2F1-40FA-132E-D85D74189FDB}"/>
              </a:ext>
            </a:extLst>
          </p:cNvPr>
          <p:cNvSpPr txBox="1"/>
          <p:nvPr/>
        </p:nvSpPr>
        <p:spPr>
          <a:xfrm>
            <a:off x="323929" y="5143500"/>
            <a:ext cx="17640141" cy="1153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</a:pPr>
            <a:r>
              <a:rPr lang="en-US" sz="11500" b="1" dirty="0">
                <a:solidFill>
                  <a:schemeClr val="tx2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5915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262</Words>
  <Application>Microsoft Office PowerPoint</Application>
  <PresentationFormat>Custom</PresentationFormat>
  <Paragraphs>38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Lato</vt:lpstr>
      <vt:lpstr>Arial</vt:lpstr>
      <vt:lpstr>Calibri</vt:lpstr>
      <vt:lpstr>IBM Plex Sans Condensed Bold</vt:lpstr>
      <vt:lpstr>IBM Plex Sans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Illustrative Employee Training Presentation</dc:title>
  <cp:lastModifiedBy>AL AWN, LEENA</cp:lastModifiedBy>
  <cp:revision>47</cp:revision>
  <dcterms:created xsi:type="dcterms:W3CDTF">2006-08-16T00:00:00Z</dcterms:created>
  <dcterms:modified xsi:type="dcterms:W3CDTF">2025-05-22T09:12:25Z</dcterms:modified>
  <dc:identifier>DAGdi0yqXjY</dc:identifier>
</cp:coreProperties>
</file>