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4" r:id="rId7"/>
    <p:sldId id="259" r:id="rId8"/>
    <p:sldId id="260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IBM Plex Sans Condensed" panose="020B0506050203000203" pitchFamily="34" charset="0"/>
      <p:regular r:id="rId14"/>
      <p:bold r:id="rId15"/>
      <p:italic r:id="rId16"/>
      <p:boldItalic r:id="rId17"/>
    </p:embeddedFont>
    <p:embeddedFont>
      <p:font typeface="IBM Plex Sans Condensed Bold" panose="020B0806050203000203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35" autoAdjust="0"/>
  </p:normalViewPr>
  <p:slideViewPr>
    <p:cSldViewPr>
      <p:cViewPr varScale="1">
        <p:scale>
          <a:sx n="52" d="100"/>
          <a:sy n="52" d="100"/>
        </p:scale>
        <p:origin x="1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F4EE37-3548-564A-AEC9-E9C34560A6A8}" type="doc">
      <dgm:prSet loTypeId="urn:microsoft.com/office/officeart/2005/8/layout/radial5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EC67884E-2093-EA4B-B89B-ABA9C5CBEF12}">
      <dgm:prSet phldrT="[Text]"/>
      <dgm:spPr>
        <a:ln w="38100"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/>
            <a:t>3 </a:t>
          </a:r>
          <a:r>
            <a:rPr lang="en-US" dirty="0" err="1"/>
            <a:t>Ws</a:t>
          </a:r>
          <a:endParaRPr lang="en-US" dirty="0"/>
        </a:p>
      </dgm:t>
    </dgm:pt>
    <dgm:pt modelId="{40AC9364-3D29-4045-A656-667A19B8CC23}" type="parTrans" cxnId="{5005162E-8234-6642-BF1D-D04AB77FBA04}">
      <dgm:prSet/>
      <dgm:spPr/>
      <dgm:t>
        <a:bodyPr/>
        <a:lstStyle/>
        <a:p>
          <a:endParaRPr lang="en-US"/>
        </a:p>
      </dgm:t>
    </dgm:pt>
    <dgm:pt modelId="{BE335603-8ED2-384A-8C42-B8E24700E4C8}" type="sibTrans" cxnId="{5005162E-8234-6642-BF1D-D04AB77FBA04}">
      <dgm:prSet/>
      <dgm:spPr/>
      <dgm:t>
        <a:bodyPr/>
        <a:lstStyle/>
        <a:p>
          <a:endParaRPr lang="en-US"/>
        </a:p>
      </dgm:t>
    </dgm:pt>
    <dgm:pt modelId="{B27BE256-29B6-674E-A6BD-CA6B4106D6C0}">
      <dgm:prSet phldrT="[Text]"/>
      <dgm:spPr>
        <a:ln w="38100"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/>
            <a:t>What</a:t>
          </a:r>
        </a:p>
      </dgm:t>
    </dgm:pt>
    <dgm:pt modelId="{F8500BFA-D7C8-7E45-A477-59D1A4ABE029}" type="parTrans" cxnId="{081A0F19-3CE5-3440-A1F9-E96C0AF20627}">
      <dgm:prSet/>
      <dgm:spPr>
        <a:ln w="38100"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C0CC5E3E-4425-5444-ADFE-6805664B4962}" type="sibTrans" cxnId="{081A0F19-3CE5-3440-A1F9-E96C0AF20627}">
      <dgm:prSet/>
      <dgm:spPr/>
      <dgm:t>
        <a:bodyPr/>
        <a:lstStyle/>
        <a:p>
          <a:endParaRPr lang="en-US"/>
        </a:p>
      </dgm:t>
    </dgm:pt>
    <dgm:pt modelId="{7A74B06E-0B18-4D46-BD75-B836DF71798D}">
      <dgm:prSet phldrT="[Text]"/>
      <dgm:spPr>
        <a:ln w="38100"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/>
            <a:t>Why</a:t>
          </a:r>
        </a:p>
      </dgm:t>
    </dgm:pt>
    <dgm:pt modelId="{8FFBD229-8DBC-934A-8530-3BEA4B54D9A4}" type="parTrans" cxnId="{EB40CA73-AAFC-5D49-AE01-FC290B5DEC07}">
      <dgm:prSet/>
      <dgm:spPr>
        <a:ln w="38100"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25A40EF0-30CB-FA41-ADBA-CD06E4C30356}" type="sibTrans" cxnId="{EB40CA73-AAFC-5D49-AE01-FC290B5DEC07}">
      <dgm:prSet/>
      <dgm:spPr/>
      <dgm:t>
        <a:bodyPr/>
        <a:lstStyle/>
        <a:p>
          <a:endParaRPr lang="en-US"/>
        </a:p>
      </dgm:t>
    </dgm:pt>
    <dgm:pt modelId="{5B6DCD80-CED0-9A44-BE58-51E684D739CC}">
      <dgm:prSet phldrT="[Text]"/>
      <dgm:spPr>
        <a:ln w="38100"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/>
            <a:t>When</a:t>
          </a:r>
        </a:p>
      </dgm:t>
    </dgm:pt>
    <dgm:pt modelId="{A6BCAE80-50A1-0749-9275-4070FFBFCBF3}" type="parTrans" cxnId="{B5F7507A-F163-9743-B2DC-BD38E3C170FC}">
      <dgm:prSet/>
      <dgm:spPr>
        <a:ln w="38100"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1D2C24A5-123F-AB4E-BF8A-DB4B8CAF1196}" type="sibTrans" cxnId="{B5F7507A-F163-9743-B2DC-BD38E3C170FC}">
      <dgm:prSet/>
      <dgm:spPr/>
      <dgm:t>
        <a:bodyPr/>
        <a:lstStyle/>
        <a:p>
          <a:endParaRPr lang="en-US"/>
        </a:p>
      </dgm:t>
    </dgm:pt>
    <dgm:pt modelId="{FF4F8F61-916D-CB46-B530-F63B6E0B7663}" type="pres">
      <dgm:prSet presAssocID="{AAF4EE37-3548-564A-AEC9-E9C34560A6A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93ACE27-D96B-8040-B1A8-4145E3D480A9}" type="pres">
      <dgm:prSet presAssocID="{EC67884E-2093-EA4B-B89B-ABA9C5CBEF12}" presName="centerShape" presStyleLbl="node0" presStyleIdx="0" presStyleCnt="1"/>
      <dgm:spPr/>
    </dgm:pt>
    <dgm:pt modelId="{4B71F0C1-E823-074B-BCFD-1C04E72C8100}" type="pres">
      <dgm:prSet presAssocID="{F8500BFA-D7C8-7E45-A477-59D1A4ABE029}" presName="parTrans" presStyleLbl="sibTrans2D1" presStyleIdx="0" presStyleCnt="3"/>
      <dgm:spPr/>
    </dgm:pt>
    <dgm:pt modelId="{B14AC109-4229-1F46-8500-05B5CE7B5F8C}" type="pres">
      <dgm:prSet presAssocID="{F8500BFA-D7C8-7E45-A477-59D1A4ABE029}" presName="connectorText" presStyleLbl="sibTrans2D1" presStyleIdx="0" presStyleCnt="3"/>
      <dgm:spPr/>
    </dgm:pt>
    <dgm:pt modelId="{821B753B-AD1E-3A4A-A2F6-AA21E82A6B36}" type="pres">
      <dgm:prSet presAssocID="{B27BE256-29B6-674E-A6BD-CA6B4106D6C0}" presName="node" presStyleLbl="node1" presStyleIdx="0" presStyleCnt="3">
        <dgm:presLayoutVars>
          <dgm:bulletEnabled val="1"/>
        </dgm:presLayoutVars>
      </dgm:prSet>
      <dgm:spPr/>
    </dgm:pt>
    <dgm:pt modelId="{98BF4093-734B-3746-A559-43E3758150B5}" type="pres">
      <dgm:prSet presAssocID="{8FFBD229-8DBC-934A-8530-3BEA4B54D9A4}" presName="parTrans" presStyleLbl="sibTrans2D1" presStyleIdx="1" presStyleCnt="3"/>
      <dgm:spPr/>
    </dgm:pt>
    <dgm:pt modelId="{5BFB06BE-30A2-F844-BE55-85FB21523F48}" type="pres">
      <dgm:prSet presAssocID="{8FFBD229-8DBC-934A-8530-3BEA4B54D9A4}" presName="connectorText" presStyleLbl="sibTrans2D1" presStyleIdx="1" presStyleCnt="3"/>
      <dgm:spPr/>
    </dgm:pt>
    <dgm:pt modelId="{139B71AF-1FCC-1F41-A54A-F8729164A972}" type="pres">
      <dgm:prSet presAssocID="{7A74B06E-0B18-4D46-BD75-B836DF71798D}" presName="node" presStyleLbl="node1" presStyleIdx="1" presStyleCnt="3">
        <dgm:presLayoutVars>
          <dgm:bulletEnabled val="1"/>
        </dgm:presLayoutVars>
      </dgm:prSet>
      <dgm:spPr/>
    </dgm:pt>
    <dgm:pt modelId="{F3A8036B-36B1-1F49-A55A-CE4103522173}" type="pres">
      <dgm:prSet presAssocID="{A6BCAE80-50A1-0749-9275-4070FFBFCBF3}" presName="parTrans" presStyleLbl="sibTrans2D1" presStyleIdx="2" presStyleCnt="3"/>
      <dgm:spPr/>
    </dgm:pt>
    <dgm:pt modelId="{54AA3A29-F517-DB4C-AD79-1E30407D4F0D}" type="pres">
      <dgm:prSet presAssocID="{A6BCAE80-50A1-0749-9275-4070FFBFCBF3}" presName="connectorText" presStyleLbl="sibTrans2D1" presStyleIdx="2" presStyleCnt="3"/>
      <dgm:spPr/>
    </dgm:pt>
    <dgm:pt modelId="{09F0EB61-DC47-EC4C-B133-37CE1FD17145}" type="pres">
      <dgm:prSet presAssocID="{5B6DCD80-CED0-9A44-BE58-51E684D739CC}" presName="node" presStyleLbl="node1" presStyleIdx="2" presStyleCnt="3">
        <dgm:presLayoutVars>
          <dgm:bulletEnabled val="1"/>
        </dgm:presLayoutVars>
      </dgm:prSet>
      <dgm:spPr/>
    </dgm:pt>
  </dgm:ptLst>
  <dgm:cxnLst>
    <dgm:cxn modelId="{3BED2907-C664-4740-8207-02548B072B3A}" type="presOf" srcId="{5B6DCD80-CED0-9A44-BE58-51E684D739CC}" destId="{09F0EB61-DC47-EC4C-B133-37CE1FD17145}" srcOrd="0" destOrd="0" presId="urn:microsoft.com/office/officeart/2005/8/layout/radial5"/>
    <dgm:cxn modelId="{081A0F19-3CE5-3440-A1F9-E96C0AF20627}" srcId="{EC67884E-2093-EA4B-B89B-ABA9C5CBEF12}" destId="{B27BE256-29B6-674E-A6BD-CA6B4106D6C0}" srcOrd="0" destOrd="0" parTransId="{F8500BFA-D7C8-7E45-A477-59D1A4ABE029}" sibTransId="{C0CC5E3E-4425-5444-ADFE-6805664B4962}"/>
    <dgm:cxn modelId="{5005162E-8234-6642-BF1D-D04AB77FBA04}" srcId="{AAF4EE37-3548-564A-AEC9-E9C34560A6A8}" destId="{EC67884E-2093-EA4B-B89B-ABA9C5CBEF12}" srcOrd="0" destOrd="0" parTransId="{40AC9364-3D29-4045-A656-667A19B8CC23}" sibTransId="{BE335603-8ED2-384A-8C42-B8E24700E4C8}"/>
    <dgm:cxn modelId="{EB40CA73-AAFC-5D49-AE01-FC290B5DEC07}" srcId="{EC67884E-2093-EA4B-B89B-ABA9C5CBEF12}" destId="{7A74B06E-0B18-4D46-BD75-B836DF71798D}" srcOrd="1" destOrd="0" parTransId="{8FFBD229-8DBC-934A-8530-3BEA4B54D9A4}" sibTransId="{25A40EF0-30CB-FA41-ADBA-CD06E4C30356}"/>
    <dgm:cxn modelId="{8A515656-5B9E-D441-BDE8-F69DDA930A0A}" type="presOf" srcId="{A6BCAE80-50A1-0749-9275-4070FFBFCBF3}" destId="{F3A8036B-36B1-1F49-A55A-CE4103522173}" srcOrd="0" destOrd="0" presId="urn:microsoft.com/office/officeart/2005/8/layout/radial5"/>
    <dgm:cxn modelId="{B5F7507A-F163-9743-B2DC-BD38E3C170FC}" srcId="{EC67884E-2093-EA4B-B89B-ABA9C5CBEF12}" destId="{5B6DCD80-CED0-9A44-BE58-51E684D739CC}" srcOrd="2" destOrd="0" parTransId="{A6BCAE80-50A1-0749-9275-4070FFBFCBF3}" sibTransId="{1D2C24A5-123F-AB4E-BF8A-DB4B8CAF1196}"/>
    <dgm:cxn modelId="{AFE7427E-FAE9-2549-B1B6-61EF84B0A8BC}" type="presOf" srcId="{EC67884E-2093-EA4B-B89B-ABA9C5CBEF12}" destId="{C93ACE27-D96B-8040-B1A8-4145E3D480A9}" srcOrd="0" destOrd="0" presId="urn:microsoft.com/office/officeart/2005/8/layout/radial5"/>
    <dgm:cxn modelId="{A205EA7E-F2E2-9F4B-B6D9-9BC15D5331FA}" type="presOf" srcId="{A6BCAE80-50A1-0749-9275-4070FFBFCBF3}" destId="{54AA3A29-F517-DB4C-AD79-1E30407D4F0D}" srcOrd="1" destOrd="0" presId="urn:microsoft.com/office/officeart/2005/8/layout/radial5"/>
    <dgm:cxn modelId="{52D2E87F-0502-5F44-A1EE-B999B95F1F12}" type="presOf" srcId="{F8500BFA-D7C8-7E45-A477-59D1A4ABE029}" destId="{B14AC109-4229-1F46-8500-05B5CE7B5F8C}" srcOrd="1" destOrd="0" presId="urn:microsoft.com/office/officeart/2005/8/layout/radial5"/>
    <dgm:cxn modelId="{0298C79C-5436-2545-8060-021B981EBAC3}" type="presOf" srcId="{8FFBD229-8DBC-934A-8530-3BEA4B54D9A4}" destId="{98BF4093-734B-3746-A559-43E3758150B5}" srcOrd="0" destOrd="0" presId="urn:microsoft.com/office/officeart/2005/8/layout/radial5"/>
    <dgm:cxn modelId="{A82790A2-EE2A-E44D-B087-11BC34CB7612}" type="presOf" srcId="{F8500BFA-D7C8-7E45-A477-59D1A4ABE029}" destId="{4B71F0C1-E823-074B-BCFD-1C04E72C8100}" srcOrd="0" destOrd="0" presId="urn:microsoft.com/office/officeart/2005/8/layout/radial5"/>
    <dgm:cxn modelId="{2B12F9A8-E271-4745-96BC-ED24019C47E5}" type="presOf" srcId="{8FFBD229-8DBC-934A-8530-3BEA4B54D9A4}" destId="{5BFB06BE-30A2-F844-BE55-85FB21523F48}" srcOrd="1" destOrd="0" presId="urn:microsoft.com/office/officeart/2005/8/layout/radial5"/>
    <dgm:cxn modelId="{2ECB97B7-C087-EC4E-B938-A23575A17819}" type="presOf" srcId="{7A74B06E-0B18-4D46-BD75-B836DF71798D}" destId="{139B71AF-1FCC-1F41-A54A-F8729164A972}" srcOrd="0" destOrd="0" presId="urn:microsoft.com/office/officeart/2005/8/layout/radial5"/>
    <dgm:cxn modelId="{F1B7F1C3-EFBF-094E-A505-738C30684FFA}" type="presOf" srcId="{B27BE256-29B6-674E-A6BD-CA6B4106D6C0}" destId="{821B753B-AD1E-3A4A-A2F6-AA21E82A6B36}" srcOrd="0" destOrd="0" presId="urn:microsoft.com/office/officeart/2005/8/layout/radial5"/>
    <dgm:cxn modelId="{730C2AE5-2873-B84D-95D8-7474EAC06D26}" type="presOf" srcId="{AAF4EE37-3548-564A-AEC9-E9C34560A6A8}" destId="{FF4F8F61-916D-CB46-B530-F63B6E0B7663}" srcOrd="0" destOrd="0" presId="urn:microsoft.com/office/officeart/2005/8/layout/radial5"/>
    <dgm:cxn modelId="{1767276E-D058-5448-A3C6-BCACA018A82B}" type="presParOf" srcId="{FF4F8F61-916D-CB46-B530-F63B6E0B7663}" destId="{C93ACE27-D96B-8040-B1A8-4145E3D480A9}" srcOrd="0" destOrd="0" presId="urn:microsoft.com/office/officeart/2005/8/layout/radial5"/>
    <dgm:cxn modelId="{D3CD88DD-6B54-C94B-868E-7B8A0FDC3DF4}" type="presParOf" srcId="{FF4F8F61-916D-CB46-B530-F63B6E0B7663}" destId="{4B71F0C1-E823-074B-BCFD-1C04E72C8100}" srcOrd="1" destOrd="0" presId="urn:microsoft.com/office/officeart/2005/8/layout/radial5"/>
    <dgm:cxn modelId="{4BFD3C21-5DCC-9C45-92D8-E699EA45F3A2}" type="presParOf" srcId="{4B71F0C1-E823-074B-BCFD-1C04E72C8100}" destId="{B14AC109-4229-1F46-8500-05B5CE7B5F8C}" srcOrd="0" destOrd="0" presId="urn:microsoft.com/office/officeart/2005/8/layout/radial5"/>
    <dgm:cxn modelId="{4B9E6FF9-2CC4-0B47-AF29-DA62C43EDC5C}" type="presParOf" srcId="{FF4F8F61-916D-CB46-B530-F63B6E0B7663}" destId="{821B753B-AD1E-3A4A-A2F6-AA21E82A6B36}" srcOrd="2" destOrd="0" presId="urn:microsoft.com/office/officeart/2005/8/layout/radial5"/>
    <dgm:cxn modelId="{C5260A0E-0AC5-DF45-85B6-0EB56B2841D4}" type="presParOf" srcId="{FF4F8F61-916D-CB46-B530-F63B6E0B7663}" destId="{98BF4093-734B-3746-A559-43E3758150B5}" srcOrd="3" destOrd="0" presId="urn:microsoft.com/office/officeart/2005/8/layout/radial5"/>
    <dgm:cxn modelId="{B63D50E8-E86D-D14B-BF62-23AAC51A6B5B}" type="presParOf" srcId="{98BF4093-734B-3746-A559-43E3758150B5}" destId="{5BFB06BE-30A2-F844-BE55-85FB21523F48}" srcOrd="0" destOrd="0" presId="urn:microsoft.com/office/officeart/2005/8/layout/radial5"/>
    <dgm:cxn modelId="{462FFCD3-141A-8241-9EB0-C8A911EC5BC6}" type="presParOf" srcId="{FF4F8F61-916D-CB46-B530-F63B6E0B7663}" destId="{139B71AF-1FCC-1F41-A54A-F8729164A972}" srcOrd="4" destOrd="0" presId="urn:microsoft.com/office/officeart/2005/8/layout/radial5"/>
    <dgm:cxn modelId="{CE29EC9C-E5B8-274C-9412-04FEA17B019D}" type="presParOf" srcId="{FF4F8F61-916D-CB46-B530-F63B6E0B7663}" destId="{F3A8036B-36B1-1F49-A55A-CE4103522173}" srcOrd="5" destOrd="0" presId="urn:microsoft.com/office/officeart/2005/8/layout/radial5"/>
    <dgm:cxn modelId="{E73341CA-C770-4D4C-BC48-6517EFD566D6}" type="presParOf" srcId="{F3A8036B-36B1-1F49-A55A-CE4103522173}" destId="{54AA3A29-F517-DB4C-AD79-1E30407D4F0D}" srcOrd="0" destOrd="0" presId="urn:microsoft.com/office/officeart/2005/8/layout/radial5"/>
    <dgm:cxn modelId="{902D4E7D-01E9-2F46-8FA1-FF70C74CA4C0}" type="presParOf" srcId="{FF4F8F61-916D-CB46-B530-F63B6E0B7663}" destId="{09F0EB61-DC47-EC4C-B133-37CE1FD17145}" srcOrd="6" destOrd="0" presId="urn:microsoft.com/office/officeart/2005/8/layout/radial5"/>
  </dgm:cxnLst>
  <dgm:bg/>
  <dgm:whole>
    <a:ln w="38100"/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2926D8-ADB0-584D-9AE1-B8B0B2962638}" type="doc">
      <dgm:prSet loTypeId="urn:microsoft.com/office/officeart/2005/8/layout/process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801EDB-CF61-054F-9B3B-943663BD3F12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r>
            <a:rPr lang="en-US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What</a:t>
          </a:r>
          <a:endParaRPr lang="en-US" sz="6500" b="1" dirty="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E3A2DF-2B49-554E-BF0A-194C833FA09E}" type="parTrans" cxnId="{8B810409-540B-9641-9AF8-7F2E9E6DC419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6C55A2-4732-464F-96F5-E1290B805FA1}" type="sibTrans" cxnId="{8B810409-540B-9641-9AF8-7F2E9E6DC419}">
      <dgm:prSet/>
      <dgm:spPr/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1BC91-99A2-3B4C-84F4-B3AF0267CBDE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en-US" sz="3800" b="0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A systematic review of a patient’s complete medication regimen</a:t>
          </a:r>
        </a:p>
      </dgm:t>
    </dgm:pt>
    <dgm:pt modelId="{FFB44E34-B8F5-4847-B04E-5D8CA7B3FD0F}" type="parTrans" cxnId="{62C24755-A5F7-C344-87DD-11E194BAF06F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E99421-D2EF-F647-981E-DFA01F3B003F}" type="sibTrans" cxnId="{62C24755-A5F7-C344-87DD-11E194BAF06F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A047E5-39C8-834F-9AC3-419D60B5DBA3}" type="pres">
      <dgm:prSet presAssocID="{002926D8-ADB0-584D-9AE1-B8B0B2962638}" presName="Name0" presStyleCnt="0">
        <dgm:presLayoutVars>
          <dgm:dir/>
          <dgm:resizeHandles val="exact"/>
        </dgm:presLayoutVars>
      </dgm:prSet>
      <dgm:spPr/>
    </dgm:pt>
    <dgm:pt modelId="{0B559408-A02B-EC4E-9C8F-39BD076E37EB}" type="pres">
      <dgm:prSet presAssocID="{61801EDB-CF61-054F-9B3B-943663BD3F12}" presName="node" presStyleLbl="node1" presStyleIdx="0" presStyleCnt="2">
        <dgm:presLayoutVars>
          <dgm:bulletEnabled val="1"/>
        </dgm:presLayoutVars>
      </dgm:prSet>
      <dgm:spPr/>
    </dgm:pt>
    <dgm:pt modelId="{2FE1133D-0BC4-2340-97DA-22D3D0193462}" type="pres">
      <dgm:prSet presAssocID="{E96C55A2-4732-464F-96F5-E1290B805FA1}" presName="sibTrans" presStyleLbl="sibTrans2D1" presStyleIdx="0" presStyleCnt="1"/>
      <dgm:spPr/>
    </dgm:pt>
    <dgm:pt modelId="{0835F99E-A3D3-DE40-9480-A0F6E29D0066}" type="pres">
      <dgm:prSet presAssocID="{E96C55A2-4732-464F-96F5-E1290B805FA1}" presName="connectorText" presStyleLbl="sibTrans2D1" presStyleIdx="0" presStyleCnt="1"/>
      <dgm:spPr/>
    </dgm:pt>
    <dgm:pt modelId="{49D3DE08-3090-0146-B98C-A10C0B052168}" type="pres">
      <dgm:prSet presAssocID="{30C1BC91-99A2-3B4C-84F4-B3AF0267CBDE}" presName="node" presStyleLbl="node1" presStyleIdx="1" presStyleCnt="2">
        <dgm:presLayoutVars>
          <dgm:bulletEnabled val="1"/>
        </dgm:presLayoutVars>
      </dgm:prSet>
      <dgm:spPr/>
    </dgm:pt>
  </dgm:ptLst>
  <dgm:cxnLst>
    <dgm:cxn modelId="{8B810409-540B-9641-9AF8-7F2E9E6DC419}" srcId="{002926D8-ADB0-584D-9AE1-B8B0B2962638}" destId="{61801EDB-CF61-054F-9B3B-943663BD3F12}" srcOrd="0" destOrd="0" parTransId="{A9E3A2DF-2B49-554E-BF0A-194C833FA09E}" sibTransId="{E96C55A2-4732-464F-96F5-E1290B805FA1}"/>
    <dgm:cxn modelId="{75CBA766-FC32-804A-A5DB-AC22761CB6BE}" type="presOf" srcId="{30C1BC91-99A2-3B4C-84F4-B3AF0267CBDE}" destId="{49D3DE08-3090-0146-B98C-A10C0B052168}" srcOrd="0" destOrd="0" presId="urn:microsoft.com/office/officeart/2005/8/layout/process1"/>
    <dgm:cxn modelId="{B2A67D47-3991-8545-8DB1-9858F7F140FC}" type="presOf" srcId="{E96C55A2-4732-464F-96F5-E1290B805FA1}" destId="{0835F99E-A3D3-DE40-9480-A0F6E29D0066}" srcOrd="1" destOrd="0" presId="urn:microsoft.com/office/officeart/2005/8/layout/process1"/>
    <dgm:cxn modelId="{3025086F-22B7-EE48-9A21-F51C31F7820A}" type="presOf" srcId="{002926D8-ADB0-584D-9AE1-B8B0B2962638}" destId="{3AA047E5-39C8-834F-9AC3-419D60B5DBA3}" srcOrd="0" destOrd="0" presId="urn:microsoft.com/office/officeart/2005/8/layout/process1"/>
    <dgm:cxn modelId="{62C24755-A5F7-C344-87DD-11E194BAF06F}" srcId="{002926D8-ADB0-584D-9AE1-B8B0B2962638}" destId="{30C1BC91-99A2-3B4C-84F4-B3AF0267CBDE}" srcOrd="1" destOrd="0" parTransId="{FFB44E34-B8F5-4847-B04E-5D8CA7B3FD0F}" sibTransId="{BEE99421-D2EF-F647-981E-DFA01F3B003F}"/>
    <dgm:cxn modelId="{24811291-D950-6242-A9CF-446846F7EFD3}" type="presOf" srcId="{E96C55A2-4732-464F-96F5-E1290B805FA1}" destId="{2FE1133D-0BC4-2340-97DA-22D3D0193462}" srcOrd="0" destOrd="0" presId="urn:microsoft.com/office/officeart/2005/8/layout/process1"/>
    <dgm:cxn modelId="{5670E9E6-BC16-F44D-B11B-65D2EFC759AA}" type="presOf" srcId="{61801EDB-CF61-054F-9B3B-943663BD3F12}" destId="{0B559408-A02B-EC4E-9C8F-39BD076E37EB}" srcOrd="0" destOrd="0" presId="urn:microsoft.com/office/officeart/2005/8/layout/process1"/>
    <dgm:cxn modelId="{B834CC26-0938-1D43-8CC5-458AB758A526}" type="presParOf" srcId="{3AA047E5-39C8-834F-9AC3-419D60B5DBA3}" destId="{0B559408-A02B-EC4E-9C8F-39BD076E37EB}" srcOrd="0" destOrd="0" presId="urn:microsoft.com/office/officeart/2005/8/layout/process1"/>
    <dgm:cxn modelId="{E62D1AF8-EDD9-FC44-9AFF-AAEE1EBF06CD}" type="presParOf" srcId="{3AA047E5-39C8-834F-9AC3-419D60B5DBA3}" destId="{2FE1133D-0BC4-2340-97DA-22D3D0193462}" srcOrd="1" destOrd="0" presId="urn:microsoft.com/office/officeart/2005/8/layout/process1"/>
    <dgm:cxn modelId="{A1249EAE-484F-FC40-B941-F5765C2668EF}" type="presParOf" srcId="{2FE1133D-0BC4-2340-97DA-22D3D0193462}" destId="{0835F99E-A3D3-DE40-9480-A0F6E29D0066}" srcOrd="0" destOrd="0" presId="urn:microsoft.com/office/officeart/2005/8/layout/process1"/>
    <dgm:cxn modelId="{1BFF7BDB-B024-0146-B263-23F4640150B4}" type="presParOf" srcId="{3AA047E5-39C8-834F-9AC3-419D60B5DBA3}" destId="{49D3DE08-3090-0146-B98C-A10C0B05216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2926D8-ADB0-584D-9AE1-B8B0B2962638}" type="doc">
      <dgm:prSet loTypeId="urn:microsoft.com/office/officeart/2005/8/layout/hierarchy2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801EDB-CF61-054F-9B3B-943663BD3F12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r>
            <a:rPr lang="en-US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Why</a:t>
          </a:r>
        </a:p>
      </dgm:t>
    </dgm:pt>
    <dgm:pt modelId="{A9E3A2DF-2B49-554E-BF0A-194C833FA09E}" type="parTrans" cxnId="{8B810409-540B-9641-9AF8-7F2E9E6DC419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6C55A2-4732-464F-96F5-E1290B805FA1}" type="sibTrans" cxnId="{8B810409-540B-9641-9AF8-7F2E9E6DC419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1BC91-99A2-3B4C-84F4-B3AF0267CBDE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en-US" sz="2800" b="0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Medication errors are the </a:t>
          </a:r>
          <a:r>
            <a:rPr lang="en-US" sz="2800" b="1" i="0" u="none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most frequently</a:t>
          </a:r>
          <a:r>
            <a:rPr lang="en-US" sz="2800" b="0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occurring type of medical errors</a:t>
          </a:r>
        </a:p>
      </dgm:t>
    </dgm:pt>
    <dgm:pt modelId="{FFB44E34-B8F5-4847-B04E-5D8CA7B3FD0F}" type="parTrans" cxnId="{62C24755-A5F7-C344-87DD-11E194BAF06F}">
      <dgm:prSet/>
      <dgm:spPr>
        <a:ln w="31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E99421-D2EF-F647-981E-DFA01F3B003F}" type="sibTrans" cxnId="{62C24755-A5F7-C344-87DD-11E194BAF06F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EA708A-4E5A-1047-BAF3-3AAEA131DA90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en-US" sz="2800" b="1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Ineffective communication </a:t>
          </a:r>
          <a:r>
            <a:rPr lang="en-US" sz="2800" b="0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is the most frequently cited category for serious adverse events</a:t>
          </a:r>
        </a:p>
      </dgm:t>
    </dgm:pt>
    <dgm:pt modelId="{C860283E-00E5-C243-9C5A-70731A307E72}" type="parTrans" cxnId="{4D5B6010-5D61-B543-B201-6AE14DAE0926}">
      <dgm:prSet/>
      <dgm:spPr>
        <a:ln w="31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E1B2E1-784E-244B-A579-A8806BCF745B}" type="sibTrans" cxnId="{4D5B6010-5D61-B543-B201-6AE14DAE0926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FD8803-133A-6640-BC24-DF3208A8A83D}">
      <dgm:prSet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r>
            <a:rPr lang="en-US" sz="2800" b="0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Hand-overs are the </a:t>
          </a:r>
          <a:r>
            <a:rPr lang="en-US" sz="2800" b="1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most vulnerable parts </a:t>
          </a:r>
          <a:r>
            <a:rPr lang="en-US" sz="2800" b="0" i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of a process</a:t>
          </a:r>
          <a:endParaRPr lang="en-US" sz="2800" dirty="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1A4C9C-E669-5447-B3DF-FCF2CCF35A8F}" type="parTrans" cxnId="{D095F685-D013-5946-A446-2B6F94BF227D}">
      <dgm:prSet/>
      <dgm:spPr>
        <a:ln w="31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15C5FF-3440-4B42-9AD2-1E3AAFC57871}" type="sibTrans" cxnId="{D095F685-D013-5946-A446-2B6F94BF227D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C02104-27F1-1541-8AB4-1E0CB9F962A0}" type="pres">
      <dgm:prSet presAssocID="{002926D8-ADB0-584D-9AE1-B8B0B296263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3D9EC53-829F-EC4E-9788-E533AE67F6A8}" type="pres">
      <dgm:prSet presAssocID="{61801EDB-CF61-054F-9B3B-943663BD3F12}" presName="root1" presStyleCnt="0"/>
      <dgm:spPr/>
    </dgm:pt>
    <dgm:pt modelId="{89332837-4272-C749-A208-A3389606BB7E}" type="pres">
      <dgm:prSet presAssocID="{61801EDB-CF61-054F-9B3B-943663BD3F12}" presName="LevelOneTextNode" presStyleLbl="node0" presStyleIdx="0" presStyleCnt="1">
        <dgm:presLayoutVars>
          <dgm:chPref val="3"/>
        </dgm:presLayoutVars>
      </dgm:prSet>
      <dgm:spPr/>
    </dgm:pt>
    <dgm:pt modelId="{2724255B-0735-1247-A7D8-392F24C845A7}" type="pres">
      <dgm:prSet presAssocID="{61801EDB-CF61-054F-9B3B-943663BD3F12}" presName="level2hierChild" presStyleCnt="0"/>
      <dgm:spPr/>
    </dgm:pt>
    <dgm:pt modelId="{3C5C30D9-3D29-764B-84FD-3E476A3737A5}" type="pres">
      <dgm:prSet presAssocID="{FFB44E34-B8F5-4847-B04E-5D8CA7B3FD0F}" presName="conn2-1" presStyleLbl="parChTrans1D2" presStyleIdx="0" presStyleCnt="3"/>
      <dgm:spPr/>
    </dgm:pt>
    <dgm:pt modelId="{DC5E220C-9AD2-8F42-9F61-7EBB82A179C5}" type="pres">
      <dgm:prSet presAssocID="{FFB44E34-B8F5-4847-B04E-5D8CA7B3FD0F}" presName="connTx" presStyleLbl="parChTrans1D2" presStyleIdx="0" presStyleCnt="3"/>
      <dgm:spPr/>
    </dgm:pt>
    <dgm:pt modelId="{B97333CE-813E-4D44-BB40-B814D23BDB72}" type="pres">
      <dgm:prSet presAssocID="{30C1BC91-99A2-3B4C-84F4-B3AF0267CBDE}" presName="root2" presStyleCnt="0"/>
      <dgm:spPr/>
    </dgm:pt>
    <dgm:pt modelId="{8B671ACE-70D4-474B-BE9F-C70649C75267}" type="pres">
      <dgm:prSet presAssocID="{30C1BC91-99A2-3B4C-84F4-B3AF0267CBDE}" presName="LevelTwoTextNode" presStyleLbl="node2" presStyleIdx="0" presStyleCnt="3" custScaleX="129683">
        <dgm:presLayoutVars>
          <dgm:chPref val="3"/>
        </dgm:presLayoutVars>
      </dgm:prSet>
      <dgm:spPr/>
    </dgm:pt>
    <dgm:pt modelId="{DA3BA491-7705-6C41-9429-E0A6AF0184F6}" type="pres">
      <dgm:prSet presAssocID="{30C1BC91-99A2-3B4C-84F4-B3AF0267CBDE}" presName="level3hierChild" presStyleCnt="0"/>
      <dgm:spPr/>
    </dgm:pt>
    <dgm:pt modelId="{98F9CD41-301E-7A4F-99C6-13BFEDDEBE38}" type="pres">
      <dgm:prSet presAssocID="{C860283E-00E5-C243-9C5A-70731A307E72}" presName="conn2-1" presStyleLbl="parChTrans1D2" presStyleIdx="1" presStyleCnt="3"/>
      <dgm:spPr/>
    </dgm:pt>
    <dgm:pt modelId="{A0A974E3-E067-8D4B-9F55-0C43ADB1B35D}" type="pres">
      <dgm:prSet presAssocID="{C860283E-00E5-C243-9C5A-70731A307E72}" presName="connTx" presStyleLbl="parChTrans1D2" presStyleIdx="1" presStyleCnt="3"/>
      <dgm:spPr/>
    </dgm:pt>
    <dgm:pt modelId="{88F46240-9FFC-1147-A566-3066AEB4E719}" type="pres">
      <dgm:prSet presAssocID="{97EA708A-4E5A-1047-BAF3-3AAEA131DA90}" presName="root2" presStyleCnt="0"/>
      <dgm:spPr/>
    </dgm:pt>
    <dgm:pt modelId="{86BCCD63-DED1-4749-9331-FAB4F49F7993}" type="pres">
      <dgm:prSet presAssocID="{97EA708A-4E5A-1047-BAF3-3AAEA131DA90}" presName="LevelTwoTextNode" presStyleLbl="node2" presStyleIdx="1" presStyleCnt="3" custScaleX="129683">
        <dgm:presLayoutVars>
          <dgm:chPref val="3"/>
        </dgm:presLayoutVars>
      </dgm:prSet>
      <dgm:spPr/>
    </dgm:pt>
    <dgm:pt modelId="{872648BE-0EEE-494B-9DE0-F8DDC6C0AB6D}" type="pres">
      <dgm:prSet presAssocID="{97EA708A-4E5A-1047-BAF3-3AAEA131DA90}" presName="level3hierChild" presStyleCnt="0"/>
      <dgm:spPr/>
    </dgm:pt>
    <dgm:pt modelId="{C446FA8F-5569-9440-94E1-1D48DBDB5B40}" type="pres">
      <dgm:prSet presAssocID="{A01A4C9C-E669-5447-B3DF-FCF2CCF35A8F}" presName="conn2-1" presStyleLbl="parChTrans1D2" presStyleIdx="2" presStyleCnt="3"/>
      <dgm:spPr/>
    </dgm:pt>
    <dgm:pt modelId="{68D74273-C3E6-D84C-931D-A3D7069D8510}" type="pres">
      <dgm:prSet presAssocID="{A01A4C9C-E669-5447-B3DF-FCF2CCF35A8F}" presName="connTx" presStyleLbl="parChTrans1D2" presStyleIdx="2" presStyleCnt="3"/>
      <dgm:spPr/>
    </dgm:pt>
    <dgm:pt modelId="{4334E142-A69B-6E47-9B7A-95543D61F3E2}" type="pres">
      <dgm:prSet presAssocID="{0DFD8803-133A-6640-BC24-DF3208A8A83D}" presName="root2" presStyleCnt="0"/>
      <dgm:spPr/>
    </dgm:pt>
    <dgm:pt modelId="{A6E38B34-B7A6-9242-88C3-58DB5AE509E5}" type="pres">
      <dgm:prSet presAssocID="{0DFD8803-133A-6640-BC24-DF3208A8A83D}" presName="LevelTwoTextNode" presStyleLbl="node2" presStyleIdx="2" presStyleCnt="3" custScaleX="129683">
        <dgm:presLayoutVars>
          <dgm:chPref val="3"/>
        </dgm:presLayoutVars>
      </dgm:prSet>
      <dgm:spPr/>
    </dgm:pt>
    <dgm:pt modelId="{199599A0-2C4C-AE43-AAB7-99CC965DAA2C}" type="pres">
      <dgm:prSet presAssocID="{0DFD8803-133A-6640-BC24-DF3208A8A83D}" presName="level3hierChild" presStyleCnt="0"/>
      <dgm:spPr/>
    </dgm:pt>
  </dgm:ptLst>
  <dgm:cxnLst>
    <dgm:cxn modelId="{8B810409-540B-9641-9AF8-7F2E9E6DC419}" srcId="{002926D8-ADB0-584D-9AE1-B8B0B2962638}" destId="{61801EDB-CF61-054F-9B3B-943663BD3F12}" srcOrd="0" destOrd="0" parTransId="{A9E3A2DF-2B49-554E-BF0A-194C833FA09E}" sibTransId="{E96C55A2-4732-464F-96F5-E1290B805FA1}"/>
    <dgm:cxn modelId="{98EDFD0B-5D3E-6341-BED1-0AE219591B3D}" type="presOf" srcId="{30C1BC91-99A2-3B4C-84F4-B3AF0267CBDE}" destId="{8B671ACE-70D4-474B-BE9F-C70649C75267}" srcOrd="0" destOrd="0" presId="urn:microsoft.com/office/officeart/2005/8/layout/hierarchy2"/>
    <dgm:cxn modelId="{4D5B6010-5D61-B543-B201-6AE14DAE0926}" srcId="{61801EDB-CF61-054F-9B3B-943663BD3F12}" destId="{97EA708A-4E5A-1047-BAF3-3AAEA131DA90}" srcOrd="1" destOrd="0" parTransId="{C860283E-00E5-C243-9C5A-70731A307E72}" sibTransId="{4DE1B2E1-784E-244B-A579-A8806BCF745B}"/>
    <dgm:cxn modelId="{560C1063-5765-1C43-87D5-4ADC056C0FFC}" type="presOf" srcId="{FFB44E34-B8F5-4847-B04E-5D8CA7B3FD0F}" destId="{DC5E220C-9AD2-8F42-9F61-7EBB82A179C5}" srcOrd="1" destOrd="0" presId="urn:microsoft.com/office/officeart/2005/8/layout/hierarchy2"/>
    <dgm:cxn modelId="{C1A34869-8EA7-654C-8459-A9A50BE2C282}" type="presOf" srcId="{97EA708A-4E5A-1047-BAF3-3AAEA131DA90}" destId="{86BCCD63-DED1-4749-9331-FAB4F49F7993}" srcOrd="0" destOrd="0" presId="urn:microsoft.com/office/officeart/2005/8/layout/hierarchy2"/>
    <dgm:cxn modelId="{62C24755-A5F7-C344-87DD-11E194BAF06F}" srcId="{61801EDB-CF61-054F-9B3B-943663BD3F12}" destId="{30C1BC91-99A2-3B4C-84F4-B3AF0267CBDE}" srcOrd="0" destOrd="0" parTransId="{FFB44E34-B8F5-4847-B04E-5D8CA7B3FD0F}" sibTransId="{BEE99421-D2EF-F647-981E-DFA01F3B003F}"/>
    <dgm:cxn modelId="{D095F685-D013-5946-A446-2B6F94BF227D}" srcId="{61801EDB-CF61-054F-9B3B-943663BD3F12}" destId="{0DFD8803-133A-6640-BC24-DF3208A8A83D}" srcOrd="2" destOrd="0" parTransId="{A01A4C9C-E669-5447-B3DF-FCF2CCF35A8F}" sibTransId="{2115C5FF-3440-4B42-9AD2-1E3AAFC57871}"/>
    <dgm:cxn modelId="{7BD99C9A-5F99-A64C-92CC-C4E8D054BB67}" type="presOf" srcId="{A01A4C9C-E669-5447-B3DF-FCF2CCF35A8F}" destId="{68D74273-C3E6-D84C-931D-A3D7069D8510}" srcOrd="1" destOrd="0" presId="urn:microsoft.com/office/officeart/2005/8/layout/hierarchy2"/>
    <dgm:cxn modelId="{547ECD9E-38A1-BE4B-82C1-FF213B80F4C5}" type="presOf" srcId="{C860283E-00E5-C243-9C5A-70731A307E72}" destId="{A0A974E3-E067-8D4B-9F55-0C43ADB1B35D}" srcOrd="1" destOrd="0" presId="urn:microsoft.com/office/officeart/2005/8/layout/hierarchy2"/>
    <dgm:cxn modelId="{950249A9-246C-274B-A36B-6FF51E3DE25C}" type="presOf" srcId="{C860283E-00E5-C243-9C5A-70731A307E72}" destId="{98F9CD41-301E-7A4F-99C6-13BFEDDEBE38}" srcOrd="0" destOrd="0" presId="urn:microsoft.com/office/officeart/2005/8/layout/hierarchy2"/>
    <dgm:cxn modelId="{1644F5BC-250D-9746-A3C4-35D2E3DE61DE}" type="presOf" srcId="{61801EDB-CF61-054F-9B3B-943663BD3F12}" destId="{89332837-4272-C749-A208-A3389606BB7E}" srcOrd="0" destOrd="0" presId="urn:microsoft.com/office/officeart/2005/8/layout/hierarchy2"/>
    <dgm:cxn modelId="{571F2EC7-2A58-EE4E-8A7D-FB163D3F0A8A}" type="presOf" srcId="{002926D8-ADB0-584D-9AE1-B8B0B2962638}" destId="{F5C02104-27F1-1541-8AB4-1E0CB9F962A0}" srcOrd="0" destOrd="0" presId="urn:microsoft.com/office/officeart/2005/8/layout/hierarchy2"/>
    <dgm:cxn modelId="{7A4E1AD5-DD85-6940-95D0-1A0D5710670B}" type="presOf" srcId="{FFB44E34-B8F5-4847-B04E-5D8CA7B3FD0F}" destId="{3C5C30D9-3D29-764B-84FD-3E476A3737A5}" srcOrd="0" destOrd="0" presId="urn:microsoft.com/office/officeart/2005/8/layout/hierarchy2"/>
    <dgm:cxn modelId="{131CBBDF-00FF-4E46-A932-211080C5C163}" type="presOf" srcId="{0DFD8803-133A-6640-BC24-DF3208A8A83D}" destId="{A6E38B34-B7A6-9242-88C3-58DB5AE509E5}" srcOrd="0" destOrd="0" presId="urn:microsoft.com/office/officeart/2005/8/layout/hierarchy2"/>
    <dgm:cxn modelId="{09ECBFE7-A918-0647-A3E8-027625E23F41}" type="presOf" srcId="{A01A4C9C-E669-5447-B3DF-FCF2CCF35A8F}" destId="{C446FA8F-5569-9440-94E1-1D48DBDB5B40}" srcOrd="0" destOrd="0" presId="urn:microsoft.com/office/officeart/2005/8/layout/hierarchy2"/>
    <dgm:cxn modelId="{1CF403BD-BEB9-B147-B9E4-4BFE53644038}" type="presParOf" srcId="{F5C02104-27F1-1541-8AB4-1E0CB9F962A0}" destId="{53D9EC53-829F-EC4E-9788-E533AE67F6A8}" srcOrd="0" destOrd="0" presId="urn:microsoft.com/office/officeart/2005/8/layout/hierarchy2"/>
    <dgm:cxn modelId="{BBE401CF-AC1D-9948-9A91-0877E6394FC2}" type="presParOf" srcId="{53D9EC53-829F-EC4E-9788-E533AE67F6A8}" destId="{89332837-4272-C749-A208-A3389606BB7E}" srcOrd="0" destOrd="0" presId="urn:microsoft.com/office/officeart/2005/8/layout/hierarchy2"/>
    <dgm:cxn modelId="{8B851754-8964-4649-9328-BF9D87CFA5E5}" type="presParOf" srcId="{53D9EC53-829F-EC4E-9788-E533AE67F6A8}" destId="{2724255B-0735-1247-A7D8-392F24C845A7}" srcOrd="1" destOrd="0" presId="urn:microsoft.com/office/officeart/2005/8/layout/hierarchy2"/>
    <dgm:cxn modelId="{9F3A2D6C-225C-FD41-861C-41C55D2687FF}" type="presParOf" srcId="{2724255B-0735-1247-A7D8-392F24C845A7}" destId="{3C5C30D9-3D29-764B-84FD-3E476A3737A5}" srcOrd="0" destOrd="0" presId="urn:microsoft.com/office/officeart/2005/8/layout/hierarchy2"/>
    <dgm:cxn modelId="{52EB4A50-141D-5747-B039-EA6F082F39CD}" type="presParOf" srcId="{3C5C30D9-3D29-764B-84FD-3E476A3737A5}" destId="{DC5E220C-9AD2-8F42-9F61-7EBB82A179C5}" srcOrd="0" destOrd="0" presId="urn:microsoft.com/office/officeart/2005/8/layout/hierarchy2"/>
    <dgm:cxn modelId="{47BBC0CD-B984-0246-9DC8-198CB01ECEE0}" type="presParOf" srcId="{2724255B-0735-1247-A7D8-392F24C845A7}" destId="{B97333CE-813E-4D44-BB40-B814D23BDB72}" srcOrd="1" destOrd="0" presId="urn:microsoft.com/office/officeart/2005/8/layout/hierarchy2"/>
    <dgm:cxn modelId="{A51F9C5B-3363-1B46-934D-739A5D54C255}" type="presParOf" srcId="{B97333CE-813E-4D44-BB40-B814D23BDB72}" destId="{8B671ACE-70D4-474B-BE9F-C70649C75267}" srcOrd="0" destOrd="0" presId="urn:microsoft.com/office/officeart/2005/8/layout/hierarchy2"/>
    <dgm:cxn modelId="{568BFA53-49D9-6549-B2EB-DA991378E02B}" type="presParOf" srcId="{B97333CE-813E-4D44-BB40-B814D23BDB72}" destId="{DA3BA491-7705-6C41-9429-E0A6AF0184F6}" srcOrd="1" destOrd="0" presId="urn:microsoft.com/office/officeart/2005/8/layout/hierarchy2"/>
    <dgm:cxn modelId="{303CBD13-5080-A54E-9D0F-73B2E377A290}" type="presParOf" srcId="{2724255B-0735-1247-A7D8-392F24C845A7}" destId="{98F9CD41-301E-7A4F-99C6-13BFEDDEBE38}" srcOrd="2" destOrd="0" presId="urn:microsoft.com/office/officeart/2005/8/layout/hierarchy2"/>
    <dgm:cxn modelId="{93D4B8BD-FF69-E54E-A837-6B9D4FAEFA25}" type="presParOf" srcId="{98F9CD41-301E-7A4F-99C6-13BFEDDEBE38}" destId="{A0A974E3-E067-8D4B-9F55-0C43ADB1B35D}" srcOrd="0" destOrd="0" presId="urn:microsoft.com/office/officeart/2005/8/layout/hierarchy2"/>
    <dgm:cxn modelId="{D9AEA8D5-0C09-5B4E-883A-BB77DCE77CEB}" type="presParOf" srcId="{2724255B-0735-1247-A7D8-392F24C845A7}" destId="{88F46240-9FFC-1147-A566-3066AEB4E719}" srcOrd="3" destOrd="0" presId="urn:microsoft.com/office/officeart/2005/8/layout/hierarchy2"/>
    <dgm:cxn modelId="{F882E747-2270-8A4C-844F-82B7EB81F20C}" type="presParOf" srcId="{88F46240-9FFC-1147-A566-3066AEB4E719}" destId="{86BCCD63-DED1-4749-9331-FAB4F49F7993}" srcOrd="0" destOrd="0" presId="urn:microsoft.com/office/officeart/2005/8/layout/hierarchy2"/>
    <dgm:cxn modelId="{9F9DAEF6-DBD9-174B-B313-093D4C2F39C1}" type="presParOf" srcId="{88F46240-9FFC-1147-A566-3066AEB4E719}" destId="{872648BE-0EEE-494B-9DE0-F8DDC6C0AB6D}" srcOrd="1" destOrd="0" presId="urn:microsoft.com/office/officeart/2005/8/layout/hierarchy2"/>
    <dgm:cxn modelId="{65F533FA-12FC-7249-9729-F39FC02C050D}" type="presParOf" srcId="{2724255B-0735-1247-A7D8-392F24C845A7}" destId="{C446FA8F-5569-9440-94E1-1D48DBDB5B40}" srcOrd="4" destOrd="0" presId="urn:microsoft.com/office/officeart/2005/8/layout/hierarchy2"/>
    <dgm:cxn modelId="{C33DEC19-5BC2-2846-8324-958C80543D05}" type="presParOf" srcId="{C446FA8F-5569-9440-94E1-1D48DBDB5B40}" destId="{68D74273-C3E6-D84C-931D-A3D7069D8510}" srcOrd="0" destOrd="0" presId="urn:microsoft.com/office/officeart/2005/8/layout/hierarchy2"/>
    <dgm:cxn modelId="{1D25D46B-37D8-1640-83CA-558CAA5DB8FF}" type="presParOf" srcId="{2724255B-0735-1247-A7D8-392F24C845A7}" destId="{4334E142-A69B-6E47-9B7A-95543D61F3E2}" srcOrd="5" destOrd="0" presId="urn:microsoft.com/office/officeart/2005/8/layout/hierarchy2"/>
    <dgm:cxn modelId="{63214C99-9C85-044A-889C-00742ECAA21A}" type="presParOf" srcId="{4334E142-A69B-6E47-9B7A-95543D61F3E2}" destId="{A6E38B34-B7A6-9242-88C3-58DB5AE509E5}" srcOrd="0" destOrd="0" presId="urn:microsoft.com/office/officeart/2005/8/layout/hierarchy2"/>
    <dgm:cxn modelId="{F6C9E3B7-7A8C-B549-8673-0E4993F3346C}" type="presParOf" srcId="{4334E142-A69B-6E47-9B7A-95543D61F3E2}" destId="{199599A0-2C4C-AE43-AAB7-99CC965DAA2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2926D8-ADB0-584D-9AE1-B8B0B2962638}" type="doc">
      <dgm:prSet loTypeId="urn:microsoft.com/office/officeart/2005/8/layout/hierarchy2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801EDB-CF61-054F-9B3B-943663BD3F12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r>
            <a:rPr lang="en-US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When</a:t>
          </a:r>
        </a:p>
      </dgm:t>
    </dgm:pt>
    <dgm:pt modelId="{A9E3A2DF-2B49-554E-BF0A-194C833FA09E}" type="parTrans" cxnId="{8B810409-540B-9641-9AF8-7F2E9E6DC419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6C55A2-4732-464F-96F5-E1290B805FA1}" type="sibTrans" cxnId="{8B810409-540B-9641-9AF8-7F2E9E6DC419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1BC91-99A2-3B4C-84F4-B3AF0267CBDE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en-US" sz="2800" b="0" i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Upon </a:t>
          </a:r>
          <a:r>
            <a:rPr lang="en-US" sz="2800" b="1" i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admission</a:t>
          </a:r>
          <a:endParaRPr lang="en-US" sz="2800" b="1" i="0" dirty="0">
            <a:solidFill>
              <a:schemeClr val="accent1">
                <a:lumMod val="50000"/>
              </a:schemeClr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B44E34-B8F5-4847-B04E-5D8CA7B3FD0F}" type="parTrans" cxnId="{62C24755-A5F7-C344-87DD-11E194BAF06F}">
      <dgm:prSet/>
      <dgm:spPr>
        <a:ln w="31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E99421-D2EF-F647-981E-DFA01F3B003F}" type="sibTrans" cxnId="{62C24755-A5F7-C344-87DD-11E194BAF06F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EA708A-4E5A-1047-BAF3-3AAEA131DA90}">
      <dgm:prSet phldrT="[Text]"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ct val="150000"/>
            </a:lnSpc>
            <a:buFont typeface="Arial" panose="020B0604020202020204" pitchFamily="34" charset="0"/>
            <a:buChar char="•"/>
          </a:pPr>
          <a:r>
            <a:rPr lang="en-US" sz="2800" b="0" i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During </a:t>
          </a:r>
          <a:r>
            <a:rPr lang="en-US" sz="2800" b="1" i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hospitalization</a:t>
          </a:r>
          <a:endParaRPr lang="en-US" sz="2800" b="1" i="0" dirty="0">
            <a:solidFill>
              <a:schemeClr val="accent1">
                <a:lumMod val="50000"/>
              </a:schemeClr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60283E-00E5-C243-9C5A-70731A307E72}" type="parTrans" cxnId="{4D5B6010-5D61-B543-B201-6AE14DAE0926}">
      <dgm:prSet/>
      <dgm:spPr>
        <a:ln w="31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E1B2E1-784E-244B-A579-A8806BCF745B}" type="sibTrans" cxnId="{4D5B6010-5D61-B543-B201-6AE14DAE0926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FD8803-133A-6640-BC24-DF3208A8A83D}">
      <dgm:prSet custT="1"/>
      <dgm:spPr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r>
            <a:rPr lang="en-US" sz="2800" b="0" i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At</a:t>
          </a:r>
          <a:r>
            <a:rPr lang="en-US" sz="2800" b="1" i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discharge</a:t>
          </a:r>
          <a:endParaRPr lang="en-US" sz="2800" b="1" dirty="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1A4C9C-E669-5447-B3DF-FCF2CCF35A8F}" type="parTrans" cxnId="{D095F685-D013-5946-A446-2B6F94BF227D}">
      <dgm:prSet/>
      <dgm:spPr>
        <a:ln w="31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>
            <a:lnSpc>
              <a:spcPct val="150000"/>
            </a:lnSpc>
          </a:pPr>
          <a:endParaRPr lang="en-US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15C5FF-3440-4B42-9AD2-1E3AAFC57871}" type="sibTrans" cxnId="{D095F685-D013-5946-A446-2B6F94BF227D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C02104-27F1-1541-8AB4-1E0CB9F962A0}" type="pres">
      <dgm:prSet presAssocID="{002926D8-ADB0-584D-9AE1-B8B0B296263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3D9EC53-829F-EC4E-9788-E533AE67F6A8}" type="pres">
      <dgm:prSet presAssocID="{61801EDB-CF61-054F-9B3B-943663BD3F12}" presName="root1" presStyleCnt="0"/>
      <dgm:spPr/>
    </dgm:pt>
    <dgm:pt modelId="{89332837-4272-C749-A208-A3389606BB7E}" type="pres">
      <dgm:prSet presAssocID="{61801EDB-CF61-054F-9B3B-943663BD3F12}" presName="LevelOneTextNode" presStyleLbl="node0" presStyleIdx="0" presStyleCnt="1">
        <dgm:presLayoutVars>
          <dgm:chPref val="3"/>
        </dgm:presLayoutVars>
      </dgm:prSet>
      <dgm:spPr/>
    </dgm:pt>
    <dgm:pt modelId="{2724255B-0735-1247-A7D8-392F24C845A7}" type="pres">
      <dgm:prSet presAssocID="{61801EDB-CF61-054F-9B3B-943663BD3F12}" presName="level2hierChild" presStyleCnt="0"/>
      <dgm:spPr/>
    </dgm:pt>
    <dgm:pt modelId="{3C5C30D9-3D29-764B-84FD-3E476A3737A5}" type="pres">
      <dgm:prSet presAssocID="{FFB44E34-B8F5-4847-B04E-5D8CA7B3FD0F}" presName="conn2-1" presStyleLbl="parChTrans1D2" presStyleIdx="0" presStyleCnt="3"/>
      <dgm:spPr/>
    </dgm:pt>
    <dgm:pt modelId="{DC5E220C-9AD2-8F42-9F61-7EBB82A179C5}" type="pres">
      <dgm:prSet presAssocID="{FFB44E34-B8F5-4847-B04E-5D8CA7B3FD0F}" presName="connTx" presStyleLbl="parChTrans1D2" presStyleIdx="0" presStyleCnt="3"/>
      <dgm:spPr/>
    </dgm:pt>
    <dgm:pt modelId="{B97333CE-813E-4D44-BB40-B814D23BDB72}" type="pres">
      <dgm:prSet presAssocID="{30C1BC91-99A2-3B4C-84F4-B3AF0267CBDE}" presName="root2" presStyleCnt="0"/>
      <dgm:spPr/>
    </dgm:pt>
    <dgm:pt modelId="{8B671ACE-70D4-474B-BE9F-C70649C75267}" type="pres">
      <dgm:prSet presAssocID="{30C1BC91-99A2-3B4C-84F4-B3AF0267CBDE}" presName="LevelTwoTextNode" presStyleLbl="node2" presStyleIdx="0" presStyleCnt="3" custScaleX="126583">
        <dgm:presLayoutVars>
          <dgm:chPref val="3"/>
        </dgm:presLayoutVars>
      </dgm:prSet>
      <dgm:spPr/>
    </dgm:pt>
    <dgm:pt modelId="{DA3BA491-7705-6C41-9429-E0A6AF0184F6}" type="pres">
      <dgm:prSet presAssocID="{30C1BC91-99A2-3B4C-84F4-B3AF0267CBDE}" presName="level3hierChild" presStyleCnt="0"/>
      <dgm:spPr/>
    </dgm:pt>
    <dgm:pt modelId="{98F9CD41-301E-7A4F-99C6-13BFEDDEBE38}" type="pres">
      <dgm:prSet presAssocID="{C860283E-00E5-C243-9C5A-70731A307E72}" presName="conn2-1" presStyleLbl="parChTrans1D2" presStyleIdx="1" presStyleCnt="3"/>
      <dgm:spPr/>
    </dgm:pt>
    <dgm:pt modelId="{A0A974E3-E067-8D4B-9F55-0C43ADB1B35D}" type="pres">
      <dgm:prSet presAssocID="{C860283E-00E5-C243-9C5A-70731A307E72}" presName="connTx" presStyleLbl="parChTrans1D2" presStyleIdx="1" presStyleCnt="3"/>
      <dgm:spPr/>
    </dgm:pt>
    <dgm:pt modelId="{88F46240-9FFC-1147-A566-3066AEB4E719}" type="pres">
      <dgm:prSet presAssocID="{97EA708A-4E5A-1047-BAF3-3AAEA131DA90}" presName="root2" presStyleCnt="0"/>
      <dgm:spPr/>
    </dgm:pt>
    <dgm:pt modelId="{86BCCD63-DED1-4749-9331-FAB4F49F7993}" type="pres">
      <dgm:prSet presAssocID="{97EA708A-4E5A-1047-BAF3-3AAEA131DA90}" presName="LevelTwoTextNode" presStyleLbl="node2" presStyleIdx="1" presStyleCnt="3" custScaleX="126583">
        <dgm:presLayoutVars>
          <dgm:chPref val="3"/>
        </dgm:presLayoutVars>
      </dgm:prSet>
      <dgm:spPr/>
    </dgm:pt>
    <dgm:pt modelId="{872648BE-0EEE-494B-9DE0-F8DDC6C0AB6D}" type="pres">
      <dgm:prSet presAssocID="{97EA708A-4E5A-1047-BAF3-3AAEA131DA90}" presName="level3hierChild" presStyleCnt="0"/>
      <dgm:spPr/>
    </dgm:pt>
    <dgm:pt modelId="{C446FA8F-5569-9440-94E1-1D48DBDB5B40}" type="pres">
      <dgm:prSet presAssocID="{A01A4C9C-E669-5447-B3DF-FCF2CCF35A8F}" presName="conn2-1" presStyleLbl="parChTrans1D2" presStyleIdx="2" presStyleCnt="3"/>
      <dgm:spPr/>
    </dgm:pt>
    <dgm:pt modelId="{68D74273-C3E6-D84C-931D-A3D7069D8510}" type="pres">
      <dgm:prSet presAssocID="{A01A4C9C-E669-5447-B3DF-FCF2CCF35A8F}" presName="connTx" presStyleLbl="parChTrans1D2" presStyleIdx="2" presStyleCnt="3"/>
      <dgm:spPr/>
    </dgm:pt>
    <dgm:pt modelId="{4334E142-A69B-6E47-9B7A-95543D61F3E2}" type="pres">
      <dgm:prSet presAssocID="{0DFD8803-133A-6640-BC24-DF3208A8A83D}" presName="root2" presStyleCnt="0"/>
      <dgm:spPr/>
    </dgm:pt>
    <dgm:pt modelId="{A6E38B34-B7A6-9242-88C3-58DB5AE509E5}" type="pres">
      <dgm:prSet presAssocID="{0DFD8803-133A-6640-BC24-DF3208A8A83D}" presName="LevelTwoTextNode" presStyleLbl="node2" presStyleIdx="2" presStyleCnt="3" custScaleX="126583">
        <dgm:presLayoutVars>
          <dgm:chPref val="3"/>
        </dgm:presLayoutVars>
      </dgm:prSet>
      <dgm:spPr/>
    </dgm:pt>
    <dgm:pt modelId="{199599A0-2C4C-AE43-AAB7-99CC965DAA2C}" type="pres">
      <dgm:prSet presAssocID="{0DFD8803-133A-6640-BC24-DF3208A8A83D}" presName="level3hierChild" presStyleCnt="0"/>
      <dgm:spPr/>
    </dgm:pt>
  </dgm:ptLst>
  <dgm:cxnLst>
    <dgm:cxn modelId="{8B810409-540B-9641-9AF8-7F2E9E6DC419}" srcId="{002926D8-ADB0-584D-9AE1-B8B0B2962638}" destId="{61801EDB-CF61-054F-9B3B-943663BD3F12}" srcOrd="0" destOrd="0" parTransId="{A9E3A2DF-2B49-554E-BF0A-194C833FA09E}" sibTransId="{E96C55A2-4732-464F-96F5-E1290B805FA1}"/>
    <dgm:cxn modelId="{98EDFD0B-5D3E-6341-BED1-0AE219591B3D}" type="presOf" srcId="{30C1BC91-99A2-3B4C-84F4-B3AF0267CBDE}" destId="{8B671ACE-70D4-474B-BE9F-C70649C75267}" srcOrd="0" destOrd="0" presId="urn:microsoft.com/office/officeart/2005/8/layout/hierarchy2"/>
    <dgm:cxn modelId="{4D5B6010-5D61-B543-B201-6AE14DAE0926}" srcId="{61801EDB-CF61-054F-9B3B-943663BD3F12}" destId="{97EA708A-4E5A-1047-BAF3-3AAEA131DA90}" srcOrd="1" destOrd="0" parTransId="{C860283E-00E5-C243-9C5A-70731A307E72}" sibTransId="{4DE1B2E1-784E-244B-A579-A8806BCF745B}"/>
    <dgm:cxn modelId="{560C1063-5765-1C43-87D5-4ADC056C0FFC}" type="presOf" srcId="{FFB44E34-B8F5-4847-B04E-5D8CA7B3FD0F}" destId="{DC5E220C-9AD2-8F42-9F61-7EBB82A179C5}" srcOrd="1" destOrd="0" presId="urn:microsoft.com/office/officeart/2005/8/layout/hierarchy2"/>
    <dgm:cxn modelId="{C1A34869-8EA7-654C-8459-A9A50BE2C282}" type="presOf" srcId="{97EA708A-4E5A-1047-BAF3-3AAEA131DA90}" destId="{86BCCD63-DED1-4749-9331-FAB4F49F7993}" srcOrd="0" destOrd="0" presId="urn:microsoft.com/office/officeart/2005/8/layout/hierarchy2"/>
    <dgm:cxn modelId="{62C24755-A5F7-C344-87DD-11E194BAF06F}" srcId="{61801EDB-CF61-054F-9B3B-943663BD3F12}" destId="{30C1BC91-99A2-3B4C-84F4-B3AF0267CBDE}" srcOrd="0" destOrd="0" parTransId="{FFB44E34-B8F5-4847-B04E-5D8CA7B3FD0F}" sibTransId="{BEE99421-D2EF-F647-981E-DFA01F3B003F}"/>
    <dgm:cxn modelId="{D095F685-D013-5946-A446-2B6F94BF227D}" srcId="{61801EDB-CF61-054F-9B3B-943663BD3F12}" destId="{0DFD8803-133A-6640-BC24-DF3208A8A83D}" srcOrd="2" destOrd="0" parTransId="{A01A4C9C-E669-5447-B3DF-FCF2CCF35A8F}" sibTransId="{2115C5FF-3440-4B42-9AD2-1E3AAFC57871}"/>
    <dgm:cxn modelId="{7BD99C9A-5F99-A64C-92CC-C4E8D054BB67}" type="presOf" srcId="{A01A4C9C-E669-5447-B3DF-FCF2CCF35A8F}" destId="{68D74273-C3E6-D84C-931D-A3D7069D8510}" srcOrd="1" destOrd="0" presId="urn:microsoft.com/office/officeart/2005/8/layout/hierarchy2"/>
    <dgm:cxn modelId="{547ECD9E-38A1-BE4B-82C1-FF213B80F4C5}" type="presOf" srcId="{C860283E-00E5-C243-9C5A-70731A307E72}" destId="{A0A974E3-E067-8D4B-9F55-0C43ADB1B35D}" srcOrd="1" destOrd="0" presId="urn:microsoft.com/office/officeart/2005/8/layout/hierarchy2"/>
    <dgm:cxn modelId="{950249A9-246C-274B-A36B-6FF51E3DE25C}" type="presOf" srcId="{C860283E-00E5-C243-9C5A-70731A307E72}" destId="{98F9CD41-301E-7A4F-99C6-13BFEDDEBE38}" srcOrd="0" destOrd="0" presId="urn:microsoft.com/office/officeart/2005/8/layout/hierarchy2"/>
    <dgm:cxn modelId="{1644F5BC-250D-9746-A3C4-35D2E3DE61DE}" type="presOf" srcId="{61801EDB-CF61-054F-9B3B-943663BD3F12}" destId="{89332837-4272-C749-A208-A3389606BB7E}" srcOrd="0" destOrd="0" presId="urn:microsoft.com/office/officeart/2005/8/layout/hierarchy2"/>
    <dgm:cxn modelId="{571F2EC7-2A58-EE4E-8A7D-FB163D3F0A8A}" type="presOf" srcId="{002926D8-ADB0-584D-9AE1-B8B0B2962638}" destId="{F5C02104-27F1-1541-8AB4-1E0CB9F962A0}" srcOrd="0" destOrd="0" presId="urn:microsoft.com/office/officeart/2005/8/layout/hierarchy2"/>
    <dgm:cxn modelId="{7A4E1AD5-DD85-6940-95D0-1A0D5710670B}" type="presOf" srcId="{FFB44E34-B8F5-4847-B04E-5D8CA7B3FD0F}" destId="{3C5C30D9-3D29-764B-84FD-3E476A3737A5}" srcOrd="0" destOrd="0" presId="urn:microsoft.com/office/officeart/2005/8/layout/hierarchy2"/>
    <dgm:cxn modelId="{131CBBDF-00FF-4E46-A932-211080C5C163}" type="presOf" srcId="{0DFD8803-133A-6640-BC24-DF3208A8A83D}" destId="{A6E38B34-B7A6-9242-88C3-58DB5AE509E5}" srcOrd="0" destOrd="0" presId="urn:microsoft.com/office/officeart/2005/8/layout/hierarchy2"/>
    <dgm:cxn modelId="{09ECBFE7-A918-0647-A3E8-027625E23F41}" type="presOf" srcId="{A01A4C9C-E669-5447-B3DF-FCF2CCF35A8F}" destId="{C446FA8F-5569-9440-94E1-1D48DBDB5B40}" srcOrd="0" destOrd="0" presId="urn:microsoft.com/office/officeart/2005/8/layout/hierarchy2"/>
    <dgm:cxn modelId="{1CF403BD-BEB9-B147-B9E4-4BFE53644038}" type="presParOf" srcId="{F5C02104-27F1-1541-8AB4-1E0CB9F962A0}" destId="{53D9EC53-829F-EC4E-9788-E533AE67F6A8}" srcOrd="0" destOrd="0" presId="urn:microsoft.com/office/officeart/2005/8/layout/hierarchy2"/>
    <dgm:cxn modelId="{BBE401CF-AC1D-9948-9A91-0877E6394FC2}" type="presParOf" srcId="{53D9EC53-829F-EC4E-9788-E533AE67F6A8}" destId="{89332837-4272-C749-A208-A3389606BB7E}" srcOrd="0" destOrd="0" presId="urn:microsoft.com/office/officeart/2005/8/layout/hierarchy2"/>
    <dgm:cxn modelId="{8B851754-8964-4649-9328-BF9D87CFA5E5}" type="presParOf" srcId="{53D9EC53-829F-EC4E-9788-E533AE67F6A8}" destId="{2724255B-0735-1247-A7D8-392F24C845A7}" srcOrd="1" destOrd="0" presId="urn:microsoft.com/office/officeart/2005/8/layout/hierarchy2"/>
    <dgm:cxn modelId="{9F3A2D6C-225C-FD41-861C-41C55D2687FF}" type="presParOf" srcId="{2724255B-0735-1247-A7D8-392F24C845A7}" destId="{3C5C30D9-3D29-764B-84FD-3E476A3737A5}" srcOrd="0" destOrd="0" presId="urn:microsoft.com/office/officeart/2005/8/layout/hierarchy2"/>
    <dgm:cxn modelId="{52EB4A50-141D-5747-B039-EA6F082F39CD}" type="presParOf" srcId="{3C5C30D9-3D29-764B-84FD-3E476A3737A5}" destId="{DC5E220C-9AD2-8F42-9F61-7EBB82A179C5}" srcOrd="0" destOrd="0" presId="urn:microsoft.com/office/officeart/2005/8/layout/hierarchy2"/>
    <dgm:cxn modelId="{47BBC0CD-B984-0246-9DC8-198CB01ECEE0}" type="presParOf" srcId="{2724255B-0735-1247-A7D8-392F24C845A7}" destId="{B97333CE-813E-4D44-BB40-B814D23BDB72}" srcOrd="1" destOrd="0" presId="urn:microsoft.com/office/officeart/2005/8/layout/hierarchy2"/>
    <dgm:cxn modelId="{A51F9C5B-3363-1B46-934D-739A5D54C255}" type="presParOf" srcId="{B97333CE-813E-4D44-BB40-B814D23BDB72}" destId="{8B671ACE-70D4-474B-BE9F-C70649C75267}" srcOrd="0" destOrd="0" presId="urn:microsoft.com/office/officeart/2005/8/layout/hierarchy2"/>
    <dgm:cxn modelId="{568BFA53-49D9-6549-B2EB-DA991378E02B}" type="presParOf" srcId="{B97333CE-813E-4D44-BB40-B814D23BDB72}" destId="{DA3BA491-7705-6C41-9429-E0A6AF0184F6}" srcOrd="1" destOrd="0" presId="urn:microsoft.com/office/officeart/2005/8/layout/hierarchy2"/>
    <dgm:cxn modelId="{303CBD13-5080-A54E-9D0F-73B2E377A290}" type="presParOf" srcId="{2724255B-0735-1247-A7D8-392F24C845A7}" destId="{98F9CD41-301E-7A4F-99C6-13BFEDDEBE38}" srcOrd="2" destOrd="0" presId="urn:microsoft.com/office/officeart/2005/8/layout/hierarchy2"/>
    <dgm:cxn modelId="{93D4B8BD-FF69-E54E-A837-6B9D4FAEFA25}" type="presParOf" srcId="{98F9CD41-301E-7A4F-99C6-13BFEDDEBE38}" destId="{A0A974E3-E067-8D4B-9F55-0C43ADB1B35D}" srcOrd="0" destOrd="0" presId="urn:microsoft.com/office/officeart/2005/8/layout/hierarchy2"/>
    <dgm:cxn modelId="{D9AEA8D5-0C09-5B4E-883A-BB77DCE77CEB}" type="presParOf" srcId="{2724255B-0735-1247-A7D8-392F24C845A7}" destId="{88F46240-9FFC-1147-A566-3066AEB4E719}" srcOrd="3" destOrd="0" presId="urn:microsoft.com/office/officeart/2005/8/layout/hierarchy2"/>
    <dgm:cxn modelId="{F882E747-2270-8A4C-844F-82B7EB81F20C}" type="presParOf" srcId="{88F46240-9FFC-1147-A566-3066AEB4E719}" destId="{86BCCD63-DED1-4749-9331-FAB4F49F7993}" srcOrd="0" destOrd="0" presId="urn:microsoft.com/office/officeart/2005/8/layout/hierarchy2"/>
    <dgm:cxn modelId="{9F9DAEF6-DBD9-174B-B313-093D4C2F39C1}" type="presParOf" srcId="{88F46240-9FFC-1147-A566-3066AEB4E719}" destId="{872648BE-0EEE-494B-9DE0-F8DDC6C0AB6D}" srcOrd="1" destOrd="0" presId="urn:microsoft.com/office/officeart/2005/8/layout/hierarchy2"/>
    <dgm:cxn modelId="{65F533FA-12FC-7249-9729-F39FC02C050D}" type="presParOf" srcId="{2724255B-0735-1247-A7D8-392F24C845A7}" destId="{C446FA8F-5569-9440-94E1-1D48DBDB5B40}" srcOrd="4" destOrd="0" presId="urn:microsoft.com/office/officeart/2005/8/layout/hierarchy2"/>
    <dgm:cxn modelId="{C33DEC19-5BC2-2846-8324-958C80543D05}" type="presParOf" srcId="{C446FA8F-5569-9440-94E1-1D48DBDB5B40}" destId="{68D74273-C3E6-D84C-931D-A3D7069D8510}" srcOrd="0" destOrd="0" presId="urn:microsoft.com/office/officeart/2005/8/layout/hierarchy2"/>
    <dgm:cxn modelId="{1D25D46B-37D8-1640-83CA-558CAA5DB8FF}" type="presParOf" srcId="{2724255B-0735-1247-A7D8-392F24C845A7}" destId="{4334E142-A69B-6E47-9B7A-95543D61F3E2}" srcOrd="5" destOrd="0" presId="urn:microsoft.com/office/officeart/2005/8/layout/hierarchy2"/>
    <dgm:cxn modelId="{63214C99-9C85-044A-889C-00742ECAA21A}" type="presParOf" srcId="{4334E142-A69B-6E47-9B7A-95543D61F3E2}" destId="{A6E38B34-B7A6-9242-88C3-58DB5AE509E5}" srcOrd="0" destOrd="0" presId="urn:microsoft.com/office/officeart/2005/8/layout/hierarchy2"/>
    <dgm:cxn modelId="{F6C9E3B7-7A8C-B549-8673-0E4993F3346C}" type="presParOf" srcId="{4334E142-A69B-6E47-9B7A-95543D61F3E2}" destId="{199599A0-2C4C-AE43-AAB7-99CC965DAA2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ACE27-D96B-8040-B1A8-4145E3D480A9}">
      <dsp:nvSpPr>
        <dsp:cNvPr id="0" name=""/>
        <dsp:cNvSpPr/>
      </dsp:nvSpPr>
      <dsp:spPr>
        <a:xfrm>
          <a:off x="4786312" y="3670717"/>
          <a:ext cx="2619374" cy="2619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3 </a:t>
          </a:r>
          <a:r>
            <a:rPr lang="en-US" sz="6500" kern="1200" dirty="0" err="1"/>
            <a:t>Ws</a:t>
          </a:r>
          <a:endParaRPr lang="en-US" sz="6500" kern="1200" dirty="0"/>
        </a:p>
      </dsp:txBody>
      <dsp:txXfrm>
        <a:off x="5169910" y="4054315"/>
        <a:ext cx="1852178" cy="1852178"/>
      </dsp:txXfrm>
    </dsp:sp>
    <dsp:sp modelId="{4B71F0C1-E823-074B-BCFD-1C04E72C8100}">
      <dsp:nvSpPr>
        <dsp:cNvPr id="0" name=""/>
        <dsp:cNvSpPr/>
      </dsp:nvSpPr>
      <dsp:spPr>
        <a:xfrm rot="16200000">
          <a:off x="5818745" y="2717994"/>
          <a:ext cx="554509" cy="8905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8100"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>
        <a:off x="5901922" y="2979288"/>
        <a:ext cx="388156" cy="534353"/>
      </dsp:txXfrm>
    </dsp:sp>
    <dsp:sp modelId="{821B753B-AD1E-3A4A-A2F6-AA21E82A6B36}">
      <dsp:nvSpPr>
        <dsp:cNvPr id="0" name=""/>
        <dsp:cNvSpPr/>
      </dsp:nvSpPr>
      <dsp:spPr>
        <a:xfrm>
          <a:off x="4786312" y="5097"/>
          <a:ext cx="2619374" cy="2619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What</a:t>
          </a:r>
        </a:p>
      </dsp:txBody>
      <dsp:txXfrm>
        <a:off x="5169910" y="388695"/>
        <a:ext cx="1852178" cy="1852178"/>
      </dsp:txXfrm>
    </dsp:sp>
    <dsp:sp modelId="{98BF4093-734B-3746-A559-43E3758150B5}">
      <dsp:nvSpPr>
        <dsp:cNvPr id="0" name=""/>
        <dsp:cNvSpPr/>
      </dsp:nvSpPr>
      <dsp:spPr>
        <a:xfrm rot="1800000">
          <a:off x="7392413" y="5443669"/>
          <a:ext cx="554509" cy="8905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8100"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>
        <a:off x="7403557" y="5580198"/>
        <a:ext cx="388156" cy="534353"/>
      </dsp:txXfrm>
    </dsp:sp>
    <dsp:sp modelId="{139B71AF-1FCC-1F41-A54A-F8729164A972}">
      <dsp:nvSpPr>
        <dsp:cNvPr id="0" name=""/>
        <dsp:cNvSpPr/>
      </dsp:nvSpPr>
      <dsp:spPr>
        <a:xfrm>
          <a:off x="7960832" y="5503527"/>
          <a:ext cx="2619374" cy="2619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Why</a:t>
          </a:r>
        </a:p>
      </dsp:txBody>
      <dsp:txXfrm>
        <a:off x="8344430" y="5887125"/>
        <a:ext cx="1852178" cy="1852178"/>
      </dsp:txXfrm>
    </dsp:sp>
    <dsp:sp modelId="{F3A8036B-36B1-1F49-A55A-CE4103522173}">
      <dsp:nvSpPr>
        <dsp:cNvPr id="0" name=""/>
        <dsp:cNvSpPr/>
      </dsp:nvSpPr>
      <dsp:spPr>
        <a:xfrm rot="9000000">
          <a:off x="4245076" y="5443669"/>
          <a:ext cx="554509" cy="8905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8100"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 rot="10800000">
        <a:off x="4400285" y="5580198"/>
        <a:ext cx="388156" cy="534353"/>
      </dsp:txXfrm>
    </dsp:sp>
    <dsp:sp modelId="{09F0EB61-DC47-EC4C-B133-37CE1FD17145}">
      <dsp:nvSpPr>
        <dsp:cNvPr id="0" name=""/>
        <dsp:cNvSpPr/>
      </dsp:nvSpPr>
      <dsp:spPr>
        <a:xfrm>
          <a:off x="1611792" y="5503527"/>
          <a:ext cx="2619374" cy="2619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When</a:t>
          </a:r>
        </a:p>
      </dsp:txBody>
      <dsp:txXfrm>
        <a:off x="1995390" y="5887125"/>
        <a:ext cx="1852178" cy="18521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559408-A02B-EC4E-9C8F-39BD076E37EB}">
      <dsp:nvSpPr>
        <dsp:cNvPr id="0" name=""/>
        <dsp:cNvSpPr/>
      </dsp:nvSpPr>
      <dsp:spPr>
        <a:xfrm>
          <a:off x="2797" y="2820099"/>
          <a:ext cx="5966668" cy="35800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What</a:t>
          </a:r>
          <a:endParaRPr lang="en-US" sz="6500" b="1" kern="1200" dirty="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7652" y="2924954"/>
        <a:ext cx="5756958" cy="3370291"/>
      </dsp:txXfrm>
    </dsp:sp>
    <dsp:sp modelId="{2FE1133D-0BC4-2340-97DA-22D3D0193462}">
      <dsp:nvSpPr>
        <dsp:cNvPr id="0" name=""/>
        <dsp:cNvSpPr/>
      </dsp:nvSpPr>
      <dsp:spPr>
        <a:xfrm>
          <a:off x="6566133" y="3870233"/>
          <a:ext cx="1264933" cy="14797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2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66133" y="4166180"/>
        <a:ext cx="885453" cy="887839"/>
      </dsp:txXfrm>
    </dsp:sp>
    <dsp:sp modelId="{49D3DE08-3090-0146-B98C-A10C0B052168}">
      <dsp:nvSpPr>
        <dsp:cNvPr id="0" name=""/>
        <dsp:cNvSpPr/>
      </dsp:nvSpPr>
      <dsp:spPr>
        <a:xfrm>
          <a:off x="8356133" y="2820099"/>
          <a:ext cx="5966668" cy="35800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800" b="0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A systematic review of a patient’s complete medication regimen</a:t>
          </a:r>
        </a:p>
      </dsp:txBody>
      <dsp:txXfrm>
        <a:off x="8460988" y="2924954"/>
        <a:ext cx="5756958" cy="33702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32837-4272-C749-A208-A3389606BB7E}">
      <dsp:nvSpPr>
        <dsp:cNvPr id="0" name=""/>
        <dsp:cNvSpPr/>
      </dsp:nvSpPr>
      <dsp:spPr>
        <a:xfrm>
          <a:off x="2171693" y="2834888"/>
          <a:ext cx="4916444" cy="24582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Why</a:t>
          </a:r>
        </a:p>
      </dsp:txBody>
      <dsp:txXfrm>
        <a:off x="2243692" y="2906887"/>
        <a:ext cx="4772446" cy="2314224"/>
      </dsp:txXfrm>
    </dsp:sp>
    <dsp:sp modelId="{3C5C30D9-3D29-764B-84FD-3E476A3737A5}">
      <dsp:nvSpPr>
        <dsp:cNvPr id="0" name=""/>
        <dsp:cNvSpPr/>
      </dsp:nvSpPr>
      <dsp:spPr>
        <a:xfrm rot="18289469">
          <a:off x="6349573" y="2623302"/>
          <a:ext cx="3443705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3443705" y="27219"/>
              </a:lnTo>
            </a:path>
          </a:pathLst>
        </a:custGeom>
        <a:noFill/>
        <a:ln w="31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985333" y="2564429"/>
        <a:ext cx="172185" cy="172185"/>
      </dsp:txXfrm>
    </dsp:sp>
    <dsp:sp modelId="{8B671ACE-70D4-474B-BE9F-C70649C75267}">
      <dsp:nvSpPr>
        <dsp:cNvPr id="0" name=""/>
        <dsp:cNvSpPr/>
      </dsp:nvSpPr>
      <dsp:spPr>
        <a:xfrm>
          <a:off x="9054714" y="7933"/>
          <a:ext cx="6375792" cy="24582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Medication errors are the </a:t>
          </a:r>
          <a:r>
            <a:rPr lang="en-US" sz="2800" b="1" i="0" u="none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most frequently</a:t>
          </a: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occurring type of medical errors</a:t>
          </a:r>
        </a:p>
      </dsp:txBody>
      <dsp:txXfrm>
        <a:off x="9126713" y="79932"/>
        <a:ext cx="6231794" cy="2314224"/>
      </dsp:txXfrm>
    </dsp:sp>
    <dsp:sp modelId="{98F9CD41-301E-7A4F-99C6-13BFEDDEBE38}">
      <dsp:nvSpPr>
        <dsp:cNvPr id="0" name=""/>
        <dsp:cNvSpPr/>
      </dsp:nvSpPr>
      <dsp:spPr>
        <a:xfrm>
          <a:off x="7088137" y="4036780"/>
          <a:ext cx="1966577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966577" y="27219"/>
              </a:lnTo>
            </a:path>
          </a:pathLst>
        </a:custGeom>
        <a:noFill/>
        <a:ln w="31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2261" y="4014835"/>
        <a:ext cx="98328" cy="98328"/>
      </dsp:txXfrm>
    </dsp:sp>
    <dsp:sp modelId="{86BCCD63-DED1-4749-9331-FAB4F49F7993}">
      <dsp:nvSpPr>
        <dsp:cNvPr id="0" name=""/>
        <dsp:cNvSpPr/>
      </dsp:nvSpPr>
      <dsp:spPr>
        <a:xfrm>
          <a:off x="9054714" y="2834888"/>
          <a:ext cx="6375792" cy="24582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800" b="1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Ineffective communication </a:t>
          </a: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is the most frequently cited category for serious adverse events</a:t>
          </a:r>
        </a:p>
      </dsp:txBody>
      <dsp:txXfrm>
        <a:off x="9126713" y="2906887"/>
        <a:ext cx="6231794" cy="2314224"/>
      </dsp:txXfrm>
    </dsp:sp>
    <dsp:sp modelId="{C446FA8F-5569-9440-94E1-1D48DBDB5B40}">
      <dsp:nvSpPr>
        <dsp:cNvPr id="0" name=""/>
        <dsp:cNvSpPr/>
      </dsp:nvSpPr>
      <dsp:spPr>
        <a:xfrm rot="3310531">
          <a:off x="6349573" y="5450258"/>
          <a:ext cx="3443705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3443705" y="27219"/>
              </a:lnTo>
            </a:path>
          </a:pathLst>
        </a:custGeom>
        <a:noFill/>
        <a:ln w="31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985333" y="5391385"/>
        <a:ext cx="172185" cy="172185"/>
      </dsp:txXfrm>
    </dsp:sp>
    <dsp:sp modelId="{A6E38B34-B7A6-9242-88C3-58DB5AE509E5}">
      <dsp:nvSpPr>
        <dsp:cNvPr id="0" name=""/>
        <dsp:cNvSpPr/>
      </dsp:nvSpPr>
      <dsp:spPr>
        <a:xfrm>
          <a:off x="9054714" y="5661844"/>
          <a:ext cx="6375792" cy="24582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Hand-overs are the </a:t>
          </a:r>
          <a:r>
            <a:rPr lang="en-US" sz="2800" b="1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most vulnerable parts </a:t>
          </a: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of a process</a:t>
          </a:r>
          <a:endParaRPr lang="en-US" sz="2800" kern="1200" dirty="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126713" y="5733843"/>
        <a:ext cx="6231794" cy="2314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32837-4272-C749-A208-A3389606BB7E}">
      <dsp:nvSpPr>
        <dsp:cNvPr id="0" name=""/>
        <dsp:cNvSpPr/>
      </dsp:nvSpPr>
      <dsp:spPr>
        <a:xfrm>
          <a:off x="1898592" y="2833687"/>
          <a:ext cx="4921250" cy="246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When</a:t>
          </a:r>
        </a:p>
      </dsp:txBody>
      <dsp:txXfrm>
        <a:off x="1970661" y="2905756"/>
        <a:ext cx="4777112" cy="2316487"/>
      </dsp:txXfrm>
    </dsp:sp>
    <dsp:sp modelId="{3C5C30D9-3D29-764B-84FD-3E476A3737A5}">
      <dsp:nvSpPr>
        <dsp:cNvPr id="0" name=""/>
        <dsp:cNvSpPr/>
      </dsp:nvSpPr>
      <dsp:spPr>
        <a:xfrm rot="18289469">
          <a:off x="6080556" y="2621894"/>
          <a:ext cx="344707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3447071" y="27246"/>
              </a:lnTo>
            </a:path>
          </a:pathLst>
        </a:custGeom>
        <a:noFill/>
        <a:ln w="31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717915" y="2562963"/>
        <a:ext cx="172353" cy="172353"/>
      </dsp:txXfrm>
    </dsp:sp>
    <dsp:sp modelId="{8B671ACE-70D4-474B-BE9F-C70649C75267}">
      <dsp:nvSpPr>
        <dsp:cNvPr id="0" name=""/>
        <dsp:cNvSpPr/>
      </dsp:nvSpPr>
      <dsp:spPr>
        <a:xfrm>
          <a:off x="8788342" y="3968"/>
          <a:ext cx="6229465" cy="246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Upon </a:t>
          </a:r>
          <a:r>
            <a:rPr lang="en-US" sz="2800" b="1" i="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admission</a:t>
          </a:r>
          <a:endParaRPr lang="en-US" sz="2800" b="1" i="0" kern="1200" dirty="0">
            <a:solidFill>
              <a:schemeClr val="accent1">
                <a:lumMod val="50000"/>
              </a:schemeClr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860411" y="76037"/>
        <a:ext cx="6085327" cy="2316487"/>
      </dsp:txXfrm>
    </dsp:sp>
    <dsp:sp modelId="{98F9CD41-301E-7A4F-99C6-13BFEDDEBE38}">
      <dsp:nvSpPr>
        <dsp:cNvPr id="0" name=""/>
        <dsp:cNvSpPr/>
      </dsp:nvSpPr>
      <dsp:spPr>
        <a:xfrm>
          <a:off x="6819842" y="4036753"/>
          <a:ext cx="1968500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68500" y="27246"/>
              </a:lnTo>
            </a:path>
          </a:pathLst>
        </a:custGeom>
        <a:noFill/>
        <a:ln w="31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754879" y="4014787"/>
        <a:ext cx="98425" cy="98425"/>
      </dsp:txXfrm>
    </dsp:sp>
    <dsp:sp modelId="{86BCCD63-DED1-4749-9331-FAB4F49F7993}">
      <dsp:nvSpPr>
        <dsp:cNvPr id="0" name=""/>
        <dsp:cNvSpPr/>
      </dsp:nvSpPr>
      <dsp:spPr>
        <a:xfrm>
          <a:off x="8788342" y="2833687"/>
          <a:ext cx="6229465" cy="246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During </a:t>
          </a:r>
          <a:r>
            <a:rPr lang="en-US" sz="2800" b="1" i="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hospitalization</a:t>
          </a:r>
          <a:endParaRPr lang="en-US" sz="2800" b="1" i="0" kern="1200" dirty="0">
            <a:solidFill>
              <a:schemeClr val="accent1">
                <a:lumMod val="50000"/>
              </a:schemeClr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860411" y="2905756"/>
        <a:ext cx="6085327" cy="2316487"/>
      </dsp:txXfrm>
    </dsp:sp>
    <dsp:sp modelId="{C446FA8F-5569-9440-94E1-1D48DBDB5B40}">
      <dsp:nvSpPr>
        <dsp:cNvPr id="0" name=""/>
        <dsp:cNvSpPr/>
      </dsp:nvSpPr>
      <dsp:spPr>
        <a:xfrm rot="3310531">
          <a:off x="6080556" y="5451613"/>
          <a:ext cx="344707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3447071" y="27246"/>
              </a:lnTo>
            </a:path>
          </a:pathLst>
        </a:custGeom>
        <a:noFill/>
        <a:ln w="31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717915" y="5392682"/>
        <a:ext cx="172353" cy="172353"/>
      </dsp:txXfrm>
    </dsp:sp>
    <dsp:sp modelId="{A6E38B34-B7A6-9242-88C3-58DB5AE509E5}">
      <dsp:nvSpPr>
        <dsp:cNvPr id="0" name=""/>
        <dsp:cNvSpPr/>
      </dsp:nvSpPr>
      <dsp:spPr>
        <a:xfrm>
          <a:off x="8788342" y="5663406"/>
          <a:ext cx="6229465" cy="2460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At</a:t>
          </a:r>
          <a:r>
            <a:rPr lang="en-US" sz="2800" b="1" i="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discharge</a:t>
          </a:r>
          <a:endParaRPr lang="en-US" sz="2800" b="1" kern="1200" dirty="0">
            <a:solidFill>
              <a:schemeClr val="accent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860411" y="5735475"/>
        <a:ext cx="6085327" cy="2316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6.sv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.svg"/><Relationship Id="rId7" Type="http://schemas.openxmlformats.org/officeDocument/2006/relationships/diagramLayout" Target="../diagrams/layou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6.svg"/><Relationship Id="rId10" Type="http://schemas.microsoft.com/office/2007/relationships/diagramDrawing" Target="../diagrams/drawing2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.svg"/><Relationship Id="rId7" Type="http://schemas.openxmlformats.org/officeDocument/2006/relationships/diagramLayout" Target="../diagrams/layou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6.svg"/><Relationship Id="rId10" Type="http://schemas.microsoft.com/office/2007/relationships/diagramDrawing" Target="../diagrams/drawing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.svg"/><Relationship Id="rId7" Type="http://schemas.openxmlformats.org/officeDocument/2006/relationships/diagramLayout" Target="../diagrams/layou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5" Type="http://schemas.openxmlformats.org/officeDocument/2006/relationships/image" Target="../media/image6.svg"/><Relationship Id="rId10" Type="http://schemas.microsoft.com/office/2007/relationships/diagramDrawing" Target="../diagrams/drawing4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>
            <a:off x="0" y="-139351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6545714" y="0"/>
                </a:moveTo>
                <a:lnTo>
                  <a:pt x="0" y="0"/>
                </a:lnTo>
                <a:lnTo>
                  <a:pt x="0" y="4367777"/>
                </a:lnTo>
                <a:lnTo>
                  <a:pt x="6545714" y="4367777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TextBox 4"/>
          <p:cNvSpPr txBox="1"/>
          <p:nvPr/>
        </p:nvSpPr>
        <p:spPr>
          <a:xfrm>
            <a:off x="2855629" y="2652374"/>
            <a:ext cx="12576743" cy="337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96"/>
              </a:lnSpc>
            </a:pPr>
            <a:r>
              <a:rPr lang="en-US" sz="10000" b="1" dirty="0">
                <a:solidFill>
                  <a:srgbClr val="031F7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Safety and Quality Program for Residents</a:t>
            </a:r>
          </a:p>
        </p:txBody>
      </p:sp>
      <p:sp>
        <p:nvSpPr>
          <p:cNvPr id="5" name="Freeform 5"/>
          <p:cNvSpPr/>
          <p:nvPr/>
        </p:nvSpPr>
        <p:spPr>
          <a:xfrm>
            <a:off x="114300" y="8530868"/>
            <a:ext cx="1761748" cy="1761748"/>
          </a:xfrm>
          <a:custGeom>
            <a:avLst/>
            <a:gdLst/>
            <a:ahLst/>
            <a:cxnLst/>
            <a:rect l="l" t="t" r="r" b="b"/>
            <a:pathLst>
              <a:path w="1761748" h="1761748">
                <a:moveTo>
                  <a:pt x="0" y="0"/>
                </a:moveTo>
                <a:lnTo>
                  <a:pt x="1761748" y="0"/>
                </a:lnTo>
                <a:lnTo>
                  <a:pt x="1761748" y="1761749"/>
                </a:lnTo>
                <a:lnTo>
                  <a:pt x="0" y="1761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6" name="Freeform 6"/>
          <p:cNvSpPr/>
          <p:nvPr/>
        </p:nvSpPr>
        <p:spPr>
          <a:xfrm>
            <a:off x="2032961" y="8609991"/>
            <a:ext cx="1984491" cy="1603503"/>
          </a:xfrm>
          <a:custGeom>
            <a:avLst/>
            <a:gdLst/>
            <a:ahLst/>
            <a:cxnLst/>
            <a:rect l="l" t="t" r="r" b="b"/>
            <a:pathLst>
              <a:path w="1984491" h="1603503">
                <a:moveTo>
                  <a:pt x="0" y="0"/>
                </a:moveTo>
                <a:lnTo>
                  <a:pt x="1984492" y="0"/>
                </a:lnTo>
                <a:lnTo>
                  <a:pt x="1984492" y="1603503"/>
                </a:lnTo>
                <a:lnTo>
                  <a:pt x="0" y="16035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7" name="TextBox 7"/>
          <p:cNvSpPr txBox="1"/>
          <p:nvPr/>
        </p:nvSpPr>
        <p:spPr>
          <a:xfrm>
            <a:off x="5280756" y="6096820"/>
            <a:ext cx="772648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Pharmacy Residency Program</a:t>
            </a:r>
          </a:p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Deanship of Postgraduate Education</a:t>
            </a:r>
          </a:p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Quality Department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/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/>
          <p:cNvSpPr txBox="1"/>
          <p:nvPr/>
        </p:nvSpPr>
        <p:spPr>
          <a:xfrm>
            <a:off x="323929" y="4708233"/>
            <a:ext cx="17640141" cy="108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7200" b="1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Theme Six: Medication Reconciliation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FF518-CD5D-BD32-AAD1-AAB0F1726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1F661-E2FF-2D1A-CE45-B62AA39E6FC5}"/>
              </a:ext>
            </a:extLst>
          </p:cNvPr>
          <p:cNvSpPr/>
          <p:nvPr/>
        </p:nvSpPr>
        <p:spPr>
          <a:xfrm>
            <a:off x="13716000" y="-903658"/>
            <a:ext cx="4572000" cy="3075358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AB5D218-994F-E22A-04AA-29D38967A66D}"/>
              </a:ext>
            </a:extLst>
          </p:cNvPr>
          <p:cNvSpPr/>
          <p:nvPr/>
        </p:nvSpPr>
        <p:spPr>
          <a:xfrm flipH="1" flipV="1">
            <a:off x="-19050" y="7658099"/>
            <a:ext cx="2914650" cy="2628900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35BAC08-A01C-ED18-58AB-AD9C9FF7A9EE}"/>
              </a:ext>
            </a:extLst>
          </p:cNvPr>
          <p:cNvSpPr/>
          <p:nvPr/>
        </p:nvSpPr>
        <p:spPr>
          <a:xfrm flipH="1" flipV="1">
            <a:off x="-19050" y="8496299"/>
            <a:ext cx="2152650" cy="1790700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F28AD3D-1628-DB02-CED6-1B683F5DD0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748210"/>
              </p:ext>
            </p:extLst>
          </p:nvPr>
        </p:nvGraphicFramePr>
        <p:xfrm>
          <a:off x="3048000" y="10795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6628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D81FDF7-17EF-F510-7095-A679EA84ED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208051"/>
              </p:ext>
            </p:extLst>
          </p:nvPr>
        </p:nvGraphicFramePr>
        <p:xfrm>
          <a:off x="1981200" y="533400"/>
          <a:ext cx="14325600" cy="922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67786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41167-A9A9-C2E8-FB72-C426F476A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0FC304F-FF25-4205-E4E7-1964EE05A3E5}"/>
              </a:ext>
            </a:extLst>
          </p:cNvPr>
          <p:cNvSpPr/>
          <p:nvPr/>
        </p:nvSpPr>
        <p:spPr>
          <a:xfrm flipV="1">
            <a:off x="12268200" y="8496299"/>
            <a:ext cx="6019800" cy="4113843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EA7A437-5E51-6493-1247-79D9AB04E485}"/>
              </a:ext>
            </a:extLst>
          </p:cNvPr>
          <p:cNvSpPr/>
          <p:nvPr/>
        </p:nvSpPr>
        <p:spPr>
          <a:xfrm flipH="1">
            <a:off x="-19050" y="1"/>
            <a:ext cx="1847850" cy="1485900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61D6D29-E829-8045-5F10-D76B591C6E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3414461"/>
              </p:ext>
            </p:extLst>
          </p:nvPr>
        </p:nvGraphicFramePr>
        <p:xfrm>
          <a:off x="342900" y="1079500"/>
          <a:ext cx="176022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811854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0D00C-486F-C2BD-BC60-80505BCBF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42F00CD-FE15-FD2A-EE95-61518618CD69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5BE5790-B16C-F5D1-2D01-A37733274C61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7FC9B2C-74A0-0433-4C08-4B56F1671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321901"/>
              </p:ext>
            </p:extLst>
          </p:nvPr>
        </p:nvGraphicFramePr>
        <p:xfrm>
          <a:off x="381000" y="1079500"/>
          <a:ext cx="169164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4911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C968B8D4-8B80-72C6-A89E-2DD907B82D7D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3B980EBB-C5B6-3A16-B430-4612DB4FFA9D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pic>
        <p:nvPicPr>
          <p:cNvPr id="1030" name="Picture 6" descr="275,300+ Chat Bubble Stock Photos, Pictures &amp; Royalty-Free Images - iStock  | Speech bubble, Online chat bubble, Chat bubble background">
            <a:extLst>
              <a:ext uri="{FF2B5EF4-FFF2-40B4-BE49-F238E27FC236}">
                <a16:creationId xmlns:a16="http://schemas.microsoft.com/office/drawing/2014/main" id="{84F2DD51-968E-259D-9338-C95F49EDC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9144000" cy="748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FD101C-5A34-852E-30A5-462254F08686}"/>
              </a:ext>
            </a:extLst>
          </p:cNvPr>
          <p:cNvSpPr/>
          <p:nvPr/>
        </p:nvSpPr>
        <p:spPr>
          <a:xfrm>
            <a:off x="2133600" y="3467100"/>
            <a:ext cx="14020800" cy="55626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A" sz="6600" b="1" dirty="0">
                <a:solidFill>
                  <a:schemeClr val="accent1">
                    <a:lumMod val="50000"/>
                  </a:schemeClr>
                </a:solidFill>
              </a:rPr>
              <a:t>Any stories you’d like to share?</a:t>
            </a:r>
          </a:p>
        </p:txBody>
      </p:sp>
    </p:spTree>
    <p:extLst>
      <p:ext uri="{BB962C8B-B14F-4D97-AF65-F5344CB8AC3E}">
        <p14:creationId xmlns:p14="http://schemas.microsoft.com/office/powerpoint/2010/main" val="51550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92F97-45D9-E2A4-C5FD-70481B0D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F88576D-CEC2-B168-E766-F8D9AA38EA6B}"/>
              </a:ext>
            </a:extLst>
          </p:cNvPr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289813D-6BFF-152C-3D32-3420536321B8}"/>
              </a:ext>
            </a:extLst>
          </p:cNvPr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0A3B1A9-CBBB-F12A-A79B-550259058073}"/>
              </a:ext>
            </a:extLst>
          </p:cNvPr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D7C457F-F2F1-40FA-132E-D85D74189FDB}"/>
              </a:ext>
            </a:extLst>
          </p:cNvPr>
          <p:cNvSpPr txBox="1"/>
          <p:nvPr/>
        </p:nvSpPr>
        <p:spPr>
          <a:xfrm>
            <a:off x="323929" y="4708233"/>
            <a:ext cx="17640141" cy="109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9600" b="1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59152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84</Words>
  <Application>Microsoft Office PowerPoint</Application>
  <PresentationFormat>Custom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IBM Plex Sans Condensed</vt:lpstr>
      <vt:lpstr>Arial</vt:lpstr>
      <vt:lpstr>Calibri</vt:lpstr>
      <vt:lpstr>IBM Plex Sans Condensed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Illustrative Employee Training Presentation</dc:title>
  <dc:creator>AL AWN, LEENA</dc:creator>
  <cp:lastModifiedBy>AL AWN, LEENA</cp:lastModifiedBy>
  <cp:revision>26</cp:revision>
  <dcterms:created xsi:type="dcterms:W3CDTF">2006-08-16T00:00:00Z</dcterms:created>
  <dcterms:modified xsi:type="dcterms:W3CDTF">2025-07-28T09:40:53Z</dcterms:modified>
  <dc:identifier>DAGdi0yqXjY</dc:identifier>
</cp:coreProperties>
</file>